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pPr/>
              <a:t>11/16/2014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284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c2e6f55-8abc-4b5b-a4f7-930d3885115f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249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Projector and Resin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Chance</cp:lastModifiedBy>
  <cp:revision>16</cp:revision>
  <dcterms:created xsi:type="dcterms:W3CDTF">2014-01-30T18:30:49Z</dcterms:created>
  <dcterms:modified xsi:type="dcterms:W3CDTF">2014-11-16T22:07:49Z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