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IfFZ9VaKBhN55aJqkRrNB7hd5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4" name="Google Shape;6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7" name="Google Shape;67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8" name="Google Shape;6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0" name="Google Shape;70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1" name="Google Shape;71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2" name="Google Shape;7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2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Google Shape;4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" name="Google Shape;4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" name="Google Shape;4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" name="Google Shape;4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7" name="Google Shape;4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8" name="Google Shape;4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" name="Google Shape;4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iece of paper with a pencil laying on top" id="177" name="Google Shape;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 txBox="1"/>
          <p:nvPr>
            <p:ph type="ctrTitle"/>
          </p:nvPr>
        </p:nvSpPr>
        <p:spPr>
          <a:xfrm>
            <a:off x="7391400" y="1475234"/>
            <a:ext cx="3946323" cy="290169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00B050"/>
                </a:solidFill>
              </a:rPr>
              <a:t>JobsDB Webscraping Project</a:t>
            </a:r>
            <a:endParaRPr/>
          </a:p>
        </p:txBody>
      </p: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0B050"/>
                </a:solidFill>
              </a:rPr>
              <a:t>Kent, Daniel, Ian, eddie</a:t>
            </a:r>
            <a:endParaRPr b="1" sz="2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JOBS BY LOCATION:</a:t>
            </a:r>
            <a:endParaRPr/>
          </a:p>
        </p:txBody>
      </p:sp>
      <p:pic>
        <p:nvPicPr>
          <p:cNvPr descr="Chart, bar chart, funnel chart&#10;&#10;Description automatically generated"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73200"/>
            <a:ext cx="8199966" cy="497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435" y="403225"/>
            <a:ext cx="5782661" cy="333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41" name="Google Shape;2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355" y="3738880"/>
            <a:ext cx="5660741" cy="29768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7276465" y="1246505"/>
            <a:ext cx="26027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Engineer: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Telecommunication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Accounting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7343140" y="4153902"/>
            <a:ext cx="26027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Wholesale / Retail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503" y="420370"/>
            <a:ext cx="5735325" cy="330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49" name="Google Shape;2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640" y="3861435"/>
            <a:ext cx="5299188" cy="2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7085965" y="1256030"/>
            <a:ext cx="26027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Analyst: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Telecommunication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7085965" y="3861435"/>
            <a:ext cx="26027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Technology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CHALLENGES &amp; NEXT STEPS: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696385" y="1736229"/>
            <a:ext cx="85966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Career sites are usually encrypted or has security measure to discourage web scrapping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677334" y="3784104"/>
            <a:ext cx="8596668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Steps: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more comprehensive data set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Ctgoodjobs.com / Linkedin.com / Cpjobs.com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data over a long time period: quarterly, yearly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salary information with relevant job posts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677334" y="2174379"/>
            <a:ext cx="859666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Observations: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prominent working location: SHATIN!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requirements for Data Analyst, Data Scientist, Data Engineer are much higher than Business Analyst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CONCLUSION:</a:t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900113" y="1314846"/>
            <a:ext cx="6105524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Engineer: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 / ETF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Java, Python, MySQL,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900113" y="3956445"/>
            <a:ext cx="61055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ETL, Oracle, Java, Excel, Linux</a:t>
            </a: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900113" y="2635646"/>
            <a:ext cx="61055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Tableau, Python, MySQL, Hadoop</a:t>
            </a:r>
            <a:endParaRPr/>
          </a:p>
        </p:txBody>
      </p:sp>
      <p:sp>
        <p:nvSpPr>
          <p:cNvPr id="273" name="Google Shape;273;p15"/>
          <p:cNvSpPr txBox="1"/>
          <p:nvPr/>
        </p:nvSpPr>
        <p:spPr>
          <a:xfrm>
            <a:off x="823913" y="5339974"/>
            <a:ext cx="61055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Analyst: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Seems no particular pattern.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OUR AIM:</a:t>
            </a:r>
            <a:endParaRPr/>
          </a:p>
        </p:txBody>
      </p:sp>
      <p:sp>
        <p:nvSpPr>
          <p:cNvPr id="185" name="Google Shape;185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 txBox="1"/>
          <p:nvPr/>
        </p:nvSpPr>
        <p:spPr>
          <a:xfrm>
            <a:off x="677334" y="1930400"/>
            <a:ext cx="847619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job posting data from JobsDB.com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Webscrap job posting data over the past 30 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 on data science related job openings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Visualize hiring insights from various perspectives: location, job title, skill set in demand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696384" y="5334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BUSINESS VALUES: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696385" y="1736229"/>
            <a:ext cx="859666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Help job-seekers interested in data science field gain job market 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Where are the most common working location 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most required skillsets/qualifications 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companies are the top employers in the market ?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COLLECTION: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696385" y="1736229"/>
            <a:ext cx="85966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our data are collected from JobsDB.com: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 tool: BeautifulSoup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used: Pandas, Seaborn, Matpolib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PREPROCESSING: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96385" y="1736229"/>
            <a:ext cx="715729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of 5130 job postings, pinpoint by 7 categories: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post, job title, company name, location, industry, years of experience, requirements, job description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post : convert strings into integers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“3 years of experience”  🡪 “3”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Title: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Remove irrelevant job positions such as Wealth 	Management, Software Engineer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 and group job titles in 4 types: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Data Analyst, Data Scientist, Data Engineer, Business 	Analyst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 b="12739" l="5711" r="65750" t="57487"/>
          <a:stretch/>
        </p:blipFill>
        <p:spPr>
          <a:xfrm>
            <a:off x="8051375" y="609600"/>
            <a:ext cx="3479375" cy="204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4">
            <a:alphaModFix/>
          </a:blip>
          <a:srcRect b="13038" l="10167" r="67582" t="33629"/>
          <a:stretch/>
        </p:blipFill>
        <p:spPr>
          <a:xfrm>
            <a:off x="8234255" y="2885440"/>
            <a:ext cx="271272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JOBS BY YEARS OF EXPERIENCE:</a:t>
            </a:r>
            <a:endParaRPr/>
          </a:p>
        </p:txBody>
      </p:sp>
      <p:pic>
        <p:nvPicPr>
          <p:cNvPr descr="Chart, bar chart&#10;&#10;Description automatically generated"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833561"/>
            <a:ext cx="8152341" cy="411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JOBS BY PROGRAMMING LANGUAGE</a:t>
            </a:r>
            <a:endParaRPr/>
          </a:p>
        </p:txBody>
      </p:sp>
      <p:pic>
        <p:nvPicPr>
          <p:cNvPr descr="Chart, bar chart&#10;&#10;Description automatically generated"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09" y="1593850"/>
            <a:ext cx="8981547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JOBS BY INDUSTRY:</a:t>
            </a:r>
            <a:endParaRPr/>
          </a:p>
        </p:txBody>
      </p:sp>
      <p:pic>
        <p:nvPicPr>
          <p:cNvPr descr="Chart, bar chart&#10;&#10;Description automatically generated"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35" y="1377951"/>
            <a:ext cx="8994839" cy="50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2021-11-08T03:25:08Z</dcterms:created>
  <dc:creator>Eddie Chow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