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64" r:id="rId2"/>
    <p:sldId id="266" r:id="rId3"/>
    <p:sldId id="267" r:id="rId4"/>
    <p:sldId id="262" r:id="rId5"/>
    <p:sldId id="268" r:id="rId6"/>
    <p:sldId id="260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9E3"/>
    <a:srgbClr val="F2E6CC"/>
    <a:srgbClr val="E03A00"/>
    <a:srgbClr val="172B7E"/>
    <a:srgbClr val="2BA287"/>
    <a:srgbClr val="19A78C"/>
    <a:srgbClr val="19937C"/>
    <a:srgbClr val="43AB97"/>
    <a:srgbClr val="CC008C"/>
    <a:srgbClr val="00A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69" autoAdjust="0"/>
  </p:normalViewPr>
  <p:slideViewPr>
    <p:cSldViewPr snapToGrid="0" snapToObjects="1">
      <p:cViewPr varScale="1">
        <p:scale>
          <a:sx n="120" d="100"/>
          <a:sy n="120" d="100"/>
        </p:scale>
        <p:origin x="96" y="28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D32-3F26-4A60-B79B-32791D3BB2C9}" type="datetimeFigureOut">
              <a:rPr lang="es-CO" smtClean="0"/>
              <a:t>16/07/2024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95FE-B573-405B-994F-FAFC230626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620-E659-49B0-9EFB-BB66AA813A77}" type="datetime1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68595"/>
            <a:ext cx="8229600" cy="694634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7E6E-80CA-4637-84D1-CB00AA43C9A5}" type="datetime1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256" y="18054"/>
            <a:ext cx="2133600" cy="273844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s-ES" dirty="0"/>
              <a:t>Página </a:t>
            </a:r>
            <a:fld id="{90BC2BA4-81C0-F544-BD72-C8CB9DA7C802}" type="slidenum">
              <a:rPr lang="es-ES" smtClean="0"/>
              <a:pPr/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29979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117464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4BB-03C1-49D0-8ADB-9D0B173DA53B}" type="datetime1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A97A-0D3F-47CA-A347-054B7FE5852E}" type="datetime1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D78991F-287D-0639-B3A9-25B72B7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8795-6BD1-4429-BD75-9B388C62CDEE}" type="datetime1">
              <a:rPr lang="es-ES" smtClean="0"/>
              <a:t>16/07/2024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2016B63-56CA-91C8-8D94-3736CC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773-67CF-4861-89BB-2127413ABA21}" type="datetime1">
              <a:rPr lang="es-ES" smtClean="0"/>
              <a:t>16/07/2024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5BEC-1B11-157D-6B6B-7EC9DA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17-4F6B-498B-894E-4985DAFC70C1}" type="datetime1">
              <a:rPr lang="es-ES" smtClean="0"/>
              <a:t>16/07/2024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E16D5E-FC12-627C-C32C-2D79CE9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5D58-D3C6-4A98-BBED-E11D62DD4FB7}" type="datetime1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7E0BABE-B629-4063-8894-C3E9035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981-BD54-46FE-919F-B5B29C8804F4}" type="datetime1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F88F565-A7F0-7C19-A7F7-953C972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11887"/>
            <a:ext cx="8229600" cy="75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0C37-EE32-4163-B0FE-3AD7FB21F6FB}" type="datetime1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1613017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accent3"/>
                </a:solidFill>
                <a:latin typeface="Ancizar Serif"/>
                <a:cs typeface="Ancizar Serif"/>
              </a:rPr>
              <a:t>Título </a:t>
            </a:r>
            <a:r>
              <a:rPr lang="es-ES" sz="4000" dirty="0" err="1">
                <a:solidFill>
                  <a:schemeClr val="accent3"/>
                </a:solidFill>
                <a:latin typeface="Ancizar Serif"/>
                <a:cs typeface="Ancizar Serif"/>
              </a:rPr>
              <a:t>Ancízar</a:t>
            </a:r>
            <a:r>
              <a:rPr lang="es-ES" sz="4000" dirty="0">
                <a:solidFill>
                  <a:schemeClr val="accent3"/>
                </a:solidFill>
                <a:latin typeface="Ancizar Serif"/>
                <a:cs typeface="Ancizar Serif"/>
              </a:rPr>
              <a:t> Serif 40pt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4" y="2533120"/>
            <a:ext cx="5810117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2" y="2208024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  <a:latin typeface="Ancizar Sans"/>
                <a:cs typeface="Ancizar Sans"/>
              </a:rPr>
              <a:t> Subtítulo </a:t>
            </a:r>
            <a:r>
              <a:rPr lang="es-ES" b="1" dirty="0" err="1">
                <a:solidFill>
                  <a:schemeClr val="accent4"/>
                </a:solidFill>
                <a:latin typeface="Ancizar Sans"/>
                <a:cs typeface="Ancizar Sans"/>
              </a:rPr>
              <a:t>Ancízar</a:t>
            </a:r>
            <a:r>
              <a:rPr lang="es-ES" b="1" dirty="0">
                <a:solidFill>
                  <a:schemeClr val="accent4"/>
                </a:solidFill>
                <a:latin typeface="Ancizar Sans"/>
                <a:cs typeface="Ancizar Sans"/>
              </a:rPr>
              <a:t> Sans Italic 18 pt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295604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accent3"/>
                </a:solidFill>
                <a:latin typeface="Ancizar Serif"/>
                <a:cs typeface="Ancizar Serif"/>
              </a:rPr>
              <a:t>Facultad –Departamento- Sede Ancízar Serif 18pt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85DE8-C48F-FD75-EF42-14FD2D2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Contenido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6" y="783313"/>
            <a:ext cx="7877165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9516F2-735F-7E69-280C-802579BCBF47}"/>
              </a:ext>
            </a:extLst>
          </p:cNvPr>
          <p:cNvSpPr txBox="1"/>
          <p:nvPr/>
        </p:nvSpPr>
        <p:spPr>
          <a:xfrm>
            <a:off x="561600" y="1303200"/>
            <a:ext cx="8071200" cy="199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, sed do </a:t>
            </a:r>
            <a:r>
              <a:rPr lang="es-CO" dirty="0" err="1"/>
              <a:t>eiusmod</a:t>
            </a:r>
            <a:r>
              <a:rPr lang="es-CO" dirty="0"/>
              <a:t> </a:t>
            </a:r>
            <a:r>
              <a:rPr lang="es-CO" dirty="0" err="1"/>
              <a:t>tempor</a:t>
            </a:r>
            <a:r>
              <a:rPr lang="es-CO" dirty="0"/>
              <a:t> </a:t>
            </a:r>
            <a:r>
              <a:rPr lang="es-CO" dirty="0" err="1"/>
              <a:t>incididunt</a:t>
            </a:r>
            <a:r>
              <a:rPr lang="es-CO" dirty="0"/>
              <a:t> ut labore et </a:t>
            </a:r>
            <a:r>
              <a:rPr lang="es-CO" dirty="0" err="1"/>
              <a:t>dolore</a:t>
            </a:r>
            <a:r>
              <a:rPr lang="es-CO" dirty="0"/>
              <a:t> magna </a:t>
            </a:r>
            <a:r>
              <a:rPr lang="es-CO" dirty="0" err="1"/>
              <a:t>aliqua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/>
              <a:t>Ut </a:t>
            </a:r>
            <a:r>
              <a:rPr lang="es-CO" dirty="0" err="1"/>
              <a:t>enim</a:t>
            </a:r>
            <a:r>
              <a:rPr lang="es-CO" dirty="0"/>
              <a:t> ad </a:t>
            </a:r>
            <a:r>
              <a:rPr lang="es-CO" dirty="0" err="1"/>
              <a:t>minim</a:t>
            </a:r>
            <a:r>
              <a:rPr lang="es-CO" dirty="0"/>
              <a:t> </a:t>
            </a:r>
            <a:r>
              <a:rPr lang="es-CO" dirty="0" err="1"/>
              <a:t>veniam</a:t>
            </a:r>
            <a:r>
              <a:rPr lang="es-CO" dirty="0"/>
              <a:t>, quis </a:t>
            </a:r>
            <a:r>
              <a:rPr lang="es-CO" dirty="0" err="1"/>
              <a:t>nostrud</a:t>
            </a:r>
            <a:r>
              <a:rPr lang="es-CO" dirty="0"/>
              <a:t> </a:t>
            </a:r>
            <a:r>
              <a:rPr lang="es-CO" dirty="0" err="1"/>
              <a:t>exercitation</a:t>
            </a:r>
            <a:r>
              <a:rPr lang="es-CO" dirty="0"/>
              <a:t> </a:t>
            </a:r>
            <a:r>
              <a:rPr lang="es-CO" dirty="0" err="1"/>
              <a:t>ullamco</a:t>
            </a:r>
            <a:r>
              <a:rPr lang="es-CO" dirty="0"/>
              <a:t> </a:t>
            </a:r>
            <a:r>
              <a:rPr lang="es-CO" dirty="0" err="1"/>
              <a:t>laboris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 ut </a:t>
            </a:r>
            <a:r>
              <a:rPr lang="es-CO" dirty="0" err="1"/>
              <a:t>aliquip</a:t>
            </a:r>
            <a:r>
              <a:rPr lang="es-CO" dirty="0"/>
              <a:t> ex </a:t>
            </a:r>
            <a:r>
              <a:rPr lang="es-CO" dirty="0" err="1"/>
              <a:t>ea</a:t>
            </a:r>
            <a:r>
              <a:rPr lang="es-CO" dirty="0"/>
              <a:t> commodo </a:t>
            </a:r>
            <a:r>
              <a:rPr lang="es-CO" dirty="0" err="1"/>
              <a:t>consequat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Duis</a:t>
            </a:r>
            <a:r>
              <a:rPr lang="es-CO" dirty="0"/>
              <a:t> </a:t>
            </a:r>
            <a:r>
              <a:rPr lang="es-CO" dirty="0" err="1"/>
              <a:t>aute</a:t>
            </a:r>
            <a:r>
              <a:rPr lang="es-CO" dirty="0"/>
              <a:t> </a:t>
            </a:r>
            <a:r>
              <a:rPr lang="es-CO" dirty="0" err="1"/>
              <a:t>irure</a:t>
            </a:r>
            <a:r>
              <a:rPr lang="es-CO" dirty="0"/>
              <a:t> dolor in </a:t>
            </a:r>
            <a:r>
              <a:rPr lang="es-CO" dirty="0" err="1"/>
              <a:t>reprehenderit</a:t>
            </a:r>
            <a:r>
              <a:rPr lang="es-CO" dirty="0"/>
              <a:t> in </a:t>
            </a:r>
            <a:r>
              <a:rPr lang="es-CO" dirty="0" err="1"/>
              <a:t>voluptate</a:t>
            </a:r>
            <a:r>
              <a:rPr lang="es-CO" dirty="0"/>
              <a:t> </a:t>
            </a:r>
            <a:r>
              <a:rPr lang="es-CO" dirty="0" err="1"/>
              <a:t>velit</a:t>
            </a:r>
            <a:r>
              <a:rPr lang="es-CO" dirty="0"/>
              <a:t> </a:t>
            </a:r>
            <a:r>
              <a:rPr lang="es-CO" dirty="0" err="1"/>
              <a:t>esse</a:t>
            </a:r>
            <a:r>
              <a:rPr lang="es-CO" dirty="0"/>
              <a:t> </a:t>
            </a:r>
            <a:r>
              <a:rPr lang="es-CO" dirty="0" err="1"/>
              <a:t>cillum</a:t>
            </a:r>
            <a:r>
              <a:rPr lang="es-CO" dirty="0"/>
              <a:t> </a:t>
            </a:r>
            <a:r>
              <a:rPr lang="es-CO" dirty="0" err="1"/>
              <a:t>dolore</a:t>
            </a:r>
            <a:r>
              <a:rPr lang="es-CO" dirty="0"/>
              <a:t> </a:t>
            </a:r>
            <a:r>
              <a:rPr lang="es-CO" dirty="0" err="1"/>
              <a:t>eu</a:t>
            </a:r>
            <a:r>
              <a:rPr lang="es-CO" dirty="0"/>
              <a:t> </a:t>
            </a:r>
            <a:r>
              <a:rPr lang="es-CO" dirty="0" err="1"/>
              <a:t>fugiat</a:t>
            </a:r>
            <a:r>
              <a:rPr lang="es-CO" dirty="0"/>
              <a:t> </a:t>
            </a:r>
            <a:r>
              <a:rPr lang="es-CO" dirty="0" err="1"/>
              <a:t>nulla</a:t>
            </a:r>
            <a:r>
              <a:rPr lang="es-CO" dirty="0"/>
              <a:t> </a:t>
            </a:r>
            <a:r>
              <a:rPr lang="es-CO" dirty="0" err="1"/>
              <a:t>pariatur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Excepteur</a:t>
            </a:r>
            <a:r>
              <a:rPr lang="es-CO" dirty="0"/>
              <a:t> </a:t>
            </a:r>
            <a:r>
              <a:rPr lang="es-CO" dirty="0" err="1"/>
              <a:t>sint</a:t>
            </a:r>
            <a:r>
              <a:rPr lang="es-CO" dirty="0"/>
              <a:t> </a:t>
            </a:r>
            <a:r>
              <a:rPr lang="es-CO" dirty="0" err="1"/>
              <a:t>occaecat</a:t>
            </a:r>
            <a:r>
              <a:rPr lang="es-CO" dirty="0"/>
              <a:t> </a:t>
            </a:r>
            <a:r>
              <a:rPr lang="es-CO" dirty="0" err="1"/>
              <a:t>cupidatat</a:t>
            </a:r>
            <a:r>
              <a:rPr lang="es-CO" dirty="0"/>
              <a:t> non </a:t>
            </a:r>
            <a:r>
              <a:rPr lang="es-CO" dirty="0" err="1"/>
              <a:t>proident</a:t>
            </a:r>
            <a:r>
              <a:rPr lang="es-CO" dirty="0"/>
              <a:t>, sunt in culpa qui </a:t>
            </a:r>
            <a:r>
              <a:rPr lang="es-CO" dirty="0" err="1"/>
              <a:t>officia</a:t>
            </a:r>
            <a:r>
              <a:rPr lang="es-CO" dirty="0"/>
              <a:t> </a:t>
            </a:r>
            <a:r>
              <a:rPr lang="es-CO" dirty="0" err="1"/>
              <a:t>deserunt</a:t>
            </a:r>
            <a:r>
              <a:rPr lang="es-CO" dirty="0"/>
              <a:t> </a:t>
            </a:r>
            <a:r>
              <a:rPr lang="es-CO" dirty="0" err="1"/>
              <a:t>mollit</a:t>
            </a:r>
            <a:r>
              <a:rPr lang="es-CO" dirty="0"/>
              <a:t> </a:t>
            </a:r>
            <a:r>
              <a:rPr lang="es-CO" dirty="0" err="1"/>
              <a:t>anim</a:t>
            </a:r>
            <a:r>
              <a:rPr lang="es-CO" dirty="0"/>
              <a:t> id </a:t>
            </a:r>
            <a:r>
              <a:rPr lang="es-CO" dirty="0" err="1"/>
              <a:t>est</a:t>
            </a:r>
            <a:r>
              <a:rPr lang="es-CO" dirty="0"/>
              <a:t> </a:t>
            </a:r>
            <a:r>
              <a:rPr lang="es-CO" dirty="0" err="1"/>
              <a:t>laborum</a:t>
            </a:r>
            <a:r>
              <a:rPr lang="es-CO" dirty="0"/>
              <a:t>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855C34E-49A4-E9E8-72CE-F1DF821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1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200" dirty="0" err="1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6" y="783313"/>
            <a:ext cx="7877165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accent3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7B9ECD-82A0-7270-769D-FD42187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6" y="783313"/>
            <a:ext cx="7877165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9516F2-735F-7E69-280C-802579BCBF47}"/>
              </a:ext>
            </a:extLst>
          </p:cNvPr>
          <p:cNvSpPr txBox="1"/>
          <p:nvPr/>
        </p:nvSpPr>
        <p:spPr>
          <a:xfrm>
            <a:off x="561600" y="1303200"/>
            <a:ext cx="8071200" cy="199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r>
              <a:rPr lang="es-CO" dirty="0"/>
              <a:t>, </a:t>
            </a:r>
            <a:r>
              <a:rPr lang="es-CO" dirty="0" err="1"/>
              <a:t>consectetur</a:t>
            </a:r>
            <a:r>
              <a:rPr lang="es-CO" dirty="0"/>
              <a:t> </a:t>
            </a:r>
            <a:r>
              <a:rPr lang="es-CO" dirty="0" err="1"/>
              <a:t>adipiscing</a:t>
            </a:r>
            <a:r>
              <a:rPr lang="es-CO" dirty="0"/>
              <a:t> </a:t>
            </a:r>
            <a:r>
              <a:rPr lang="es-CO" dirty="0" err="1"/>
              <a:t>elit</a:t>
            </a:r>
            <a:r>
              <a:rPr lang="es-CO" dirty="0"/>
              <a:t>, sed do </a:t>
            </a:r>
            <a:r>
              <a:rPr lang="es-CO" dirty="0" err="1"/>
              <a:t>eiusmod</a:t>
            </a:r>
            <a:r>
              <a:rPr lang="es-CO" dirty="0"/>
              <a:t> </a:t>
            </a:r>
            <a:r>
              <a:rPr lang="es-CO" dirty="0" err="1"/>
              <a:t>tempor</a:t>
            </a:r>
            <a:r>
              <a:rPr lang="es-CO" dirty="0"/>
              <a:t> </a:t>
            </a:r>
            <a:r>
              <a:rPr lang="es-CO" dirty="0" err="1"/>
              <a:t>incididunt</a:t>
            </a:r>
            <a:r>
              <a:rPr lang="es-CO" dirty="0"/>
              <a:t> ut labore et </a:t>
            </a:r>
            <a:r>
              <a:rPr lang="es-CO" dirty="0" err="1"/>
              <a:t>dolore</a:t>
            </a:r>
            <a:r>
              <a:rPr lang="es-CO" dirty="0"/>
              <a:t> magna </a:t>
            </a:r>
            <a:r>
              <a:rPr lang="es-CO" dirty="0" err="1"/>
              <a:t>aliqua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/>
              <a:t>Ut </a:t>
            </a:r>
            <a:r>
              <a:rPr lang="es-CO" dirty="0" err="1"/>
              <a:t>enim</a:t>
            </a:r>
            <a:r>
              <a:rPr lang="es-CO" dirty="0"/>
              <a:t> ad </a:t>
            </a:r>
            <a:r>
              <a:rPr lang="es-CO" dirty="0" err="1"/>
              <a:t>minim</a:t>
            </a:r>
            <a:r>
              <a:rPr lang="es-CO" dirty="0"/>
              <a:t> </a:t>
            </a:r>
            <a:r>
              <a:rPr lang="es-CO" dirty="0" err="1"/>
              <a:t>veniam</a:t>
            </a:r>
            <a:r>
              <a:rPr lang="es-CO" dirty="0"/>
              <a:t>, quis </a:t>
            </a:r>
            <a:r>
              <a:rPr lang="es-CO" dirty="0" err="1"/>
              <a:t>nostrud</a:t>
            </a:r>
            <a:r>
              <a:rPr lang="es-CO" dirty="0"/>
              <a:t> </a:t>
            </a:r>
            <a:r>
              <a:rPr lang="es-CO" dirty="0" err="1"/>
              <a:t>exercitation</a:t>
            </a:r>
            <a:r>
              <a:rPr lang="es-CO" dirty="0"/>
              <a:t> </a:t>
            </a:r>
            <a:r>
              <a:rPr lang="es-CO" dirty="0" err="1"/>
              <a:t>ullamco</a:t>
            </a:r>
            <a:r>
              <a:rPr lang="es-CO" dirty="0"/>
              <a:t> </a:t>
            </a:r>
            <a:r>
              <a:rPr lang="es-CO" dirty="0" err="1"/>
              <a:t>laboris</a:t>
            </a:r>
            <a:r>
              <a:rPr lang="es-CO" dirty="0"/>
              <a:t> </a:t>
            </a:r>
            <a:r>
              <a:rPr lang="es-CO" dirty="0" err="1"/>
              <a:t>nisi</a:t>
            </a:r>
            <a:r>
              <a:rPr lang="es-CO" dirty="0"/>
              <a:t> ut </a:t>
            </a:r>
            <a:r>
              <a:rPr lang="es-CO" dirty="0" err="1"/>
              <a:t>aliquip</a:t>
            </a:r>
            <a:r>
              <a:rPr lang="es-CO" dirty="0"/>
              <a:t> ex </a:t>
            </a:r>
            <a:r>
              <a:rPr lang="es-CO" dirty="0" err="1"/>
              <a:t>ea</a:t>
            </a:r>
            <a:r>
              <a:rPr lang="es-CO" dirty="0"/>
              <a:t> commodo </a:t>
            </a:r>
            <a:r>
              <a:rPr lang="es-CO" dirty="0" err="1"/>
              <a:t>consequat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Duis</a:t>
            </a:r>
            <a:r>
              <a:rPr lang="es-CO" dirty="0"/>
              <a:t> </a:t>
            </a:r>
            <a:r>
              <a:rPr lang="es-CO" dirty="0" err="1"/>
              <a:t>aute</a:t>
            </a:r>
            <a:r>
              <a:rPr lang="es-CO" dirty="0"/>
              <a:t> </a:t>
            </a:r>
            <a:r>
              <a:rPr lang="es-CO" dirty="0" err="1"/>
              <a:t>irure</a:t>
            </a:r>
            <a:r>
              <a:rPr lang="es-CO" dirty="0"/>
              <a:t> dolor in </a:t>
            </a:r>
            <a:r>
              <a:rPr lang="es-CO" dirty="0" err="1"/>
              <a:t>reprehenderit</a:t>
            </a:r>
            <a:r>
              <a:rPr lang="es-CO" dirty="0"/>
              <a:t> in </a:t>
            </a:r>
            <a:r>
              <a:rPr lang="es-CO" dirty="0" err="1"/>
              <a:t>voluptate</a:t>
            </a:r>
            <a:r>
              <a:rPr lang="es-CO" dirty="0"/>
              <a:t> </a:t>
            </a:r>
            <a:r>
              <a:rPr lang="es-CO" dirty="0" err="1"/>
              <a:t>velit</a:t>
            </a:r>
            <a:r>
              <a:rPr lang="es-CO" dirty="0"/>
              <a:t> </a:t>
            </a:r>
            <a:r>
              <a:rPr lang="es-CO" dirty="0" err="1"/>
              <a:t>esse</a:t>
            </a:r>
            <a:r>
              <a:rPr lang="es-CO" dirty="0"/>
              <a:t> </a:t>
            </a:r>
            <a:r>
              <a:rPr lang="es-CO" dirty="0" err="1"/>
              <a:t>cillum</a:t>
            </a:r>
            <a:r>
              <a:rPr lang="es-CO" dirty="0"/>
              <a:t> </a:t>
            </a:r>
            <a:r>
              <a:rPr lang="es-CO" dirty="0" err="1"/>
              <a:t>dolore</a:t>
            </a:r>
            <a:r>
              <a:rPr lang="es-CO" dirty="0"/>
              <a:t> </a:t>
            </a:r>
            <a:r>
              <a:rPr lang="es-CO" dirty="0" err="1"/>
              <a:t>eu</a:t>
            </a:r>
            <a:r>
              <a:rPr lang="es-CO" dirty="0"/>
              <a:t> </a:t>
            </a:r>
            <a:r>
              <a:rPr lang="es-CO" dirty="0" err="1"/>
              <a:t>fugiat</a:t>
            </a:r>
            <a:r>
              <a:rPr lang="es-CO" dirty="0"/>
              <a:t> </a:t>
            </a:r>
            <a:r>
              <a:rPr lang="es-CO" dirty="0" err="1"/>
              <a:t>nulla</a:t>
            </a:r>
            <a:r>
              <a:rPr lang="es-CO" dirty="0"/>
              <a:t> </a:t>
            </a:r>
            <a:r>
              <a:rPr lang="es-CO" dirty="0" err="1"/>
              <a:t>pariatur</a:t>
            </a:r>
            <a:r>
              <a:rPr lang="es-CO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 err="1"/>
              <a:t>Excepteur</a:t>
            </a:r>
            <a:r>
              <a:rPr lang="es-CO" dirty="0"/>
              <a:t> </a:t>
            </a:r>
            <a:r>
              <a:rPr lang="es-CO" dirty="0" err="1"/>
              <a:t>sint</a:t>
            </a:r>
            <a:r>
              <a:rPr lang="es-CO" dirty="0"/>
              <a:t> </a:t>
            </a:r>
            <a:r>
              <a:rPr lang="es-CO" dirty="0" err="1"/>
              <a:t>occaecat</a:t>
            </a:r>
            <a:r>
              <a:rPr lang="es-CO" dirty="0"/>
              <a:t> </a:t>
            </a:r>
            <a:r>
              <a:rPr lang="es-CO" dirty="0" err="1"/>
              <a:t>cupidatat</a:t>
            </a:r>
            <a:r>
              <a:rPr lang="es-CO" dirty="0"/>
              <a:t> non </a:t>
            </a:r>
            <a:r>
              <a:rPr lang="es-CO" dirty="0" err="1"/>
              <a:t>proident</a:t>
            </a:r>
            <a:r>
              <a:rPr lang="es-CO" dirty="0"/>
              <a:t>, sunt in culpa qui </a:t>
            </a:r>
            <a:r>
              <a:rPr lang="es-CO" dirty="0" err="1"/>
              <a:t>officia</a:t>
            </a:r>
            <a:r>
              <a:rPr lang="es-CO" dirty="0"/>
              <a:t> </a:t>
            </a:r>
            <a:r>
              <a:rPr lang="es-CO" dirty="0" err="1"/>
              <a:t>deserunt</a:t>
            </a:r>
            <a:r>
              <a:rPr lang="es-CO" dirty="0"/>
              <a:t> </a:t>
            </a:r>
            <a:r>
              <a:rPr lang="es-CO" dirty="0" err="1"/>
              <a:t>mollit</a:t>
            </a:r>
            <a:r>
              <a:rPr lang="es-CO" dirty="0"/>
              <a:t> </a:t>
            </a:r>
            <a:r>
              <a:rPr lang="es-CO" dirty="0" err="1"/>
              <a:t>anim</a:t>
            </a:r>
            <a:r>
              <a:rPr lang="es-CO" dirty="0"/>
              <a:t> id </a:t>
            </a:r>
            <a:r>
              <a:rPr lang="es-CO" dirty="0" err="1"/>
              <a:t>est</a:t>
            </a:r>
            <a:r>
              <a:rPr lang="es-CO" dirty="0"/>
              <a:t> </a:t>
            </a:r>
            <a:r>
              <a:rPr lang="es-CO" dirty="0" err="1"/>
              <a:t>laborum</a:t>
            </a:r>
            <a:r>
              <a:rPr lang="es-CO" dirty="0"/>
              <a:t>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94259-7C99-3FAB-188D-D3497078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79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3" y="2190490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chemeClr val="bg2"/>
                </a:solidFill>
                <a:latin typeface="Ancizar Serif"/>
                <a:cs typeface="Ancizar Serif"/>
              </a:rPr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246A0C8-F2FD-4F7E-1C1F-1636098F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UNAL 2024">
      <a:dk1>
        <a:srgbClr val="29272D"/>
      </a:dk1>
      <a:lt1>
        <a:srgbClr val="F7F5F2"/>
      </a:lt1>
      <a:dk2>
        <a:srgbClr val="481F63"/>
      </a:dk2>
      <a:lt2>
        <a:srgbClr val="F8ECCD"/>
      </a:lt2>
      <a:accent1>
        <a:srgbClr val="620C78"/>
      </a:accent1>
      <a:accent2>
        <a:srgbClr val="FFB93E"/>
      </a:accent2>
      <a:accent3>
        <a:srgbClr val="06784F"/>
      </a:accent3>
      <a:accent4>
        <a:srgbClr val="14C486"/>
      </a:accent4>
      <a:accent5>
        <a:srgbClr val="9F00C4"/>
      </a:accent5>
      <a:accent6>
        <a:srgbClr val="F79646"/>
      </a:accent6>
      <a:hlink>
        <a:srgbClr val="14C486"/>
      </a:hlink>
      <a:folHlink>
        <a:srgbClr val="9F00C4"/>
      </a:folHlink>
    </a:clrScheme>
    <a:fontScheme name="OCE">
      <a:majorFont>
        <a:latin typeface="Ancizar Serif Extrabold"/>
        <a:ea typeface=""/>
        <a:cs typeface=""/>
      </a:majorFont>
      <a:minorFont>
        <a:latin typeface="Anciza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255</Words>
  <Application>Microsoft Office PowerPoint</Application>
  <PresentationFormat>Presentación en pantalla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Ancizar Sans</vt:lpstr>
      <vt:lpstr>Ancizar Sans Light</vt:lpstr>
      <vt:lpstr>Ancizar Serif</vt:lpstr>
      <vt:lpstr>Ancizar Serif Extrabold</vt:lpstr>
      <vt:lpstr>Aptos</vt:lpstr>
      <vt:lpstr>Arial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</dc:creator>
  <cp:lastModifiedBy>Cristina Perez</cp:lastModifiedBy>
  <cp:revision>7</cp:revision>
  <dcterms:created xsi:type="dcterms:W3CDTF">2024-06-25T17:03:54Z</dcterms:created>
  <dcterms:modified xsi:type="dcterms:W3CDTF">2024-07-16T22:03:38Z</dcterms:modified>
</cp:coreProperties>
</file>