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1" r:id="rId2"/>
    <p:sldId id="327" r:id="rId3"/>
    <p:sldId id="331" r:id="rId4"/>
    <p:sldId id="32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EB7A1C-C8BD-4BD0-B9F2-ACA8E359AD0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4E305F-A673-4D47-A909-2EA18DC52350}">
      <dgm:prSet/>
      <dgm:spPr/>
      <dgm:t>
        <a:bodyPr/>
        <a:lstStyle/>
        <a:p>
          <a:r>
            <a:rPr lang="es-CO"/>
            <a:t>Deforestación → IDEAM / Global Forest Watch</a:t>
          </a:r>
          <a:endParaRPr lang="en-US"/>
        </a:p>
      </dgm:t>
    </dgm:pt>
    <dgm:pt modelId="{F285BEF2-BF20-4F6D-9EED-BC0E0848D36B}" type="parTrans" cxnId="{B26EAACA-A3DF-463C-BB0D-42E1C324B6F7}">
      <dgm:prSet/>
      <dgm:spPr/>
      <dgm:t>
        <a:bodyPr/>
        <a:lstStyle/>
        <a:p>
          <a:endParaRPr lang="en-US"/>
        </a:p>
      </dgm:t>
    </dgm:pt>
    <dgm:pt modelId="{8AA795B4-70DA-416D-BD7A-1FD2B9A44578}" type="sibTrans" cxnId="{B26EAACA-A3DF-463C-BB0D-42E1C324B6F7}">
      <dgm:prSet/>
      <dgm:spPr/>
      <dgm:t>
        <a:bodyPr/>
        <a:lstStyle/>
        <a:p>
          <a:endParaRPr lang="en-US"/>
        </a:p>
      </dgm:t>
    </dgm:pt>
    <dgm:pt modelId="{ADAC762A-05B2-4F87-8E28-97D0759DAA54}">
      <dgm:prSet/>
      <dgm:spPr/>
      <dgm:t>
        <a:bodyPr/>
        <a:lstStyle/>
        <a:p>
          <a:r>
            <a:rPr lang="es-CO" dirty="0"/>
            <a:t>Variables ambientales → IDEAM / </a:t>
          </a:r>
          <a:r>
            <a:rPr lang="es-CO" dirty="0" err="1"/>
            <a:t>WorldClim</a:t>
          </a:r>
          <a:r>
            <a:rPr lang="es-CO" dirty="0"/>
            <a:t> / </a:t>
          </a:r>
          <a:r>
            <a:rPr lang="en-US" dirty="0" err="1"/>
            <a:t>SoilGrids</a:t>
          </a:r>
          <a:endParaRPr lang="en-US" dirty="0"/>
        </a:p>
      </dgm:t>
    </dgm:pt>
    <dgm:pt modelId="{E3352784-1690-4558-8E67-55F0656A4D8E}" type="parTrans" cxnId="{0C86406F-0F55-436B-9AB0-FE6F296D18DB}">
      <dgm:prSet/>
      <dgm:spPr/>
      <dgm:t>
        <a:bodyPr/>
        <a:lstStyle/>
        <a:p>
          <a:endParaRPr lang="en-US"/>
        </a:p>
      </dgm:t>
    </dgm:pt>
    <dgm:pt modelId="{1DB9C375-528D-42FB-B64C-4E42004854C8}" type="sibTrans" cxnId="{0C86406F-0F55-436B-9AB0-FE6F296D18DB}">
      <dgm:prSet/>
      <dgm:spPr/>
      <dgm:t>
        <a:bodyPr/>
        <a:lstStyle/>
        <a:p>
          <a:endParaRPr lang="en-US"/>
        </a:p>
      </dgm:t>
    </dgm:pt>
    <dgm:pt modelId="{233DE351-F8CF-4FC9-9C22-1348791001A7}">
      <dgm:prSet/>
      <dgm:spPr/>
      <dgm:t>
        <a:bodyPr/>
        <a:lstStyle/>
        <a:p>
          <a:r>
            <a:rPr lang="en-US" dirty="0" err="1"/>
            <a:t>Ordenamiento</a:t>
          </a:r>
          <a:r>
            <a:rPr lang="en-US" dirty="0"/>
            <a:t> territorial → IGAC</a:t>
          </a:r>
        </a:p>
      </dgm:t>
    </dgm:pt>
    <dgm:pt modelId="{5A0EE3EA-FFBE-4E02-841C-9ACAA3792DA0}" type="parTrans" cxnId="{54000A7E-6728-4301-B1AF-FDACB458AB4A}">
      <dgm:prSet/>
      <dgm:spPr/>
      <dgm:t>
        <a:bodyPr/>
        <a:lstStyle/>
        <a:p>
          <a:endParaRPr lang="en-US"/>
        </a:p>
      </dgm:t>
    </dgm:pt>
    <dgm:pt modelId="{DE3C6DA2-2658-4ACF-903E-6068A1312D93}" type="sibTrans" cxnId="{54000A7E-6728-4301-B1AF-FDACB458AB4A}">
      <dgm:prSet/>
      <dgm:spPr/>
      <dgm:t>
        <a:bodyPr/>
        <a:lstStyle/>
        <a:p>
          <a:endParaRPr lang="en-US"/>
        </a:p>
      </dgm:t>
    </dgm:pt>
    <dgm:pt modelId="{0A827B19-998A-4793-971F-83FDB3605AFC}">
      <dgm:prSet/>
      <dgm:spPr/>
      <dgm:t>
        <a:bodyPr/>
        <a:lstStyle/>
        <a:p>
          <a:r>
            <a:rPr lang="en-US"/>
            <a:t>Distribución de especies → GBIF</a:t>
          </a:r>
        </a:p>
      </dgm:t>
    </dgm:pt>
    <dgm:pt modelId="{194C3D0C-1522-4BE7-B5FC-6F3839AD15F8}" type="parTrans" cxnId="{7E16F2BD-5281-42DE-BAB7-7A385EE998B5}">
      <dgm:prSet/>
      <dgm:spPr/>
      <dgm:t>
        <a:bodyPr/>
        <a:lstStyle/>
        <a:p>
          <a:endParaRPr lang="en-US"/>
        </a:p>
      </dgm:t>
    </dgm:pt>
    <dgm:pt modelId="{5C3E378C-8551-4722-B8FF-F97ECFAD30D6}" type="sibTrans" cxnId="{7E16F2BD-5281-42DE-BAB7-7A385EE998B5}">
      <dgm:prSet/>
      <dgm:spPr/>
      <dgm:t>
        <a:bodyPr/>
        <a:lstStyle/>
        <a:p>
          <a:endParaRPr lang="en-US"/>
        </a:p>
      </dgm:t>
    </dgm:pt>
    <dgm:pt modelId="{4A105712-1E9A-41A7-903B-3CE233F2138D}" type="pres">
      <dgm:prSet presAssocID="{C8EB7A1C-C8BD-4BD0-B9F2-ACA8E359AD02}" presName="outerComposite" presStyleCnt="0">
        <dgm:presLayoutVars>
          <dgm:chMax val="5"/>
          <dgm:dir/>
          <dgm:resizeHandles val="exact"/>
        </dgm:presLayoutVars>
      </dgm:prSet>
      <dgm:spPr/>
    </dgm:pt>
    <dgm:pt modelId="{3CE07CCE-03DB-44E5-B819-40FED0247271}" type="pres">
      <dgm:prSet presAssocID="{C8EB7A1C-C8BD-4BD0-B9F2-ACA8E359AD02}" presName="dummyMaxCanvas" presStyleCnt="0">
        <dgm:presLayoutVars/>
      </dgm:prSet>
      <dgm:spPr/>
    </dgm:pt>
    <dgm:pt modelId="{C2F4D784-740F-4BEB-AE19-3CA6214C2F65}" type="pres">
      <dgm:prSet presAssocID="{C8EB7A1C-C8BD-4BD0-B9F2-ACA8E359AD02}" presName="FourNodes_1" presStyleLbl="node1" presStyleIdx="0" presStyleCnt="4">
        <dgm:presLayoutVars>
          <dgm:bulletEnabled val="1"/>
        </dgm:presLayoutVars>
      </dgm:prSet>
      <dgm:spPr/>
    </dgm:pt>
    <dgm:pt modelId="{D34054C7-7504-47D8-BE9C-3FEBB18329E2}" type="pres">
      <dgm:prSet presAssocID="{C8EB7A1C-C8BD-4BD0-B9F2-ACA8E359AD02}" presName="FourNodes_2" presStyleLbl="node1" presStyleIdx="1" presStyleCnt="4">
        <dgm:presLayoutVars>
          <dgm:bulletEnabled val="1"/>
        </dgm:presLayoutVars>
      </dgm:prSet>
      <dgm:spPr/>
    </dgm:pt>
    <dgm:pt modelId="{939340C4-5B90-4C33-8E11-03C9B586EF29}" type="pres">
      <dgm:prSet presAssocID="{C8EB7A1C-C8BD-4BD0-B9F2-ACA8E359AD02}" presName="FourNodes_3" presStyleLbl="node1" presStyleIdx="2" presStyleCnt="4">
        <dgm:presLayoutVars>
          <dgm:bulletEnabled val="1"/>
        </dgm:presLayoutVars>
      </dgm:prSet>
      <dgm:spPr/>
    </dgm:pt>
    <dgm:pt modelId="{325313B6-8C28-4BC4-A304-4EA885ECC019}" type="pres">
      <dgm:prSet presAssocID="{C8EB7A1C-C8BD-4BD0-B9F2-ACA8E359AD02}" presName="FourNodes_4" presStyleLbl="node1" presStyleIdx="3" presStyleCnt="4">
        <dgm:presLayoutVars>
          <dgm:bulletEnabled val="1"/>
        </dgm:presLayoutVars>
      </dgm:prSet>
      <dgm:spPr/>
    </dgm:pt>
    <dgm:pt modelId="{6B73A7C2-EFE6-4E78-A9DD-F2BA5B8A72ED}" type="pres">
      <dgm:prSet presAssocID="{C8EB7A1C-C8BD-4BD0-B9F2-ACA8E359AD02}" presName="FourConn_1-2" presStyleLbl="fgAccFollowNode1" presStyleIdx="0" presStyleCnt="3">
        <dgm:presLayoutVars>
          <dgm:bulletEnabled val="1"/>
        </dgm:presLayoutVars>
      </dgm:prSet>
      <dgm:spPr/>
    </dgm:pt>
    <dgm:pt modelId="{402AD64E-C0E1-4ACB-8369-CB121813EE01}" type="pres">
      <dgm:prSet presAssocID="{C8EB7A1C-C8BD-4BD0-B9F2-ACA8E359AD02}" presName="FourConn_2-3" presStyleLbl="fgAccFollowNode1" presStyleIdx="1" presStyleCnt="3">
        <dgm:presLayoutVars>
          <dgm:bulletEnabled val="1"/>
        </dgm:presLayoutVars>
      </dgm:prSet>
      <dgm:spPr/>
    </dgm:pt>
    <dgm:pt modelId="{FFB3DF41-58B9-47C9-8066-8F5468F106C2}" type="pres">
      <dgm:prSet presAssocID="{C8EB7A1C-C8BD-4BD0-B9F2-ACA8E359AD02}" presName="FourConn_3-4" presStyleLbl="fgAccFollowNode1" presStyleIdx="2" presStyleCnt="3">
        <dgm:presLayoutVars>
          <dgm:bulletEnabled val="1"/>
        </dgm:presLayoutVars>
      </dgm:prSet>
      <dgm:spPr/>
    </dgm:pt>
    <dgm:pt modelId="{2E04E8B6-FAC4-4984-80FD-5A471CE9BDE8}" type="pres">
      <dgm:prSet presAssocID="{C8EB7A1C-C8BD-4BD0-B9F2-ACA8E359AD02}" presName="FourNodes_1_text" presStyleLbl="node1" presStyleIdx="3" presStyleCnt="4">
        <dgm:presLayoutVars>
          <dgm:bulletEnabled val="1"/>
        </dgm:presLayoutVars>
      </dgm:prSet>
      <dgm:spPr/>
    </dgm:pt>
    <dgm:pt modelId="{B27C325D-1FFD-4789-B414-BC5AEE7C9ED9}" type="pres">
      <dgm:prSet presAssocID="{C8EB7A1C-C8BD-4BD0-B9F2-ACA8E359AD02}" presName="FourNodes_2_text" presStyleLbl="node1" presStyleIdx="3" presStyleCnt="4">
        <dgm:presLayoutVars>
          <dgm:bulletEnabled val="1"/>
        </dgm:presLayoutVars>
      </dgm:prSet>
      <dgm:spPr/>
    </dgm:pt>
    <dgm:pt modelId="{A49A66C7-54D9-4117-B7E2-7D04D803BA66}" type="pres">
      <dgm:prSet presAssocID="{C8EB7A1C-C8BD-4BD0-B9F2-ACA8E359AD02}" presName="FourNodes_3_text" presStyleLbl="node1" presStyleIdx="3" presStyleCnt="4">
        <dgm:presLayoutVars>
          <dgm:bulletEnabled val="1"/>
        </dgm:presLayoutVars>
      </dgm:prSet>
      <dgm:spPr/>
    </dgm:pt>
    <dgm:pt modelId="{E56CCAD5-ECDC-451D-A6E5-0D108D5C2089}" type="pres">
      <dgm:prSet presAssocID="{C8EB7A1C-C8BD-4BD0-B9F2-ACA8E359AD0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8DECE0F-AEB4-4065-A32D-3328921147B7}" type="presOf" srcId="{233DE351-F8CF-4FC9-9C22-1348791001A7}" destId="{939340C4-5B90-4C33-8E11-03C9B586EF29}" srcOrd="0" destOrd="0" presId="urn:microsoft.com/office/officeart/2005/8/layout/vProcess5"/>
    <dgm:cxn modelId="{0BCF361F-A64B-4A3D-BA13-53E4F2D3E807}" type="presOf" srcId="{ADAC762A-05B2-4F87-8E28-97D0759DAA54}" destId="{B27C325D-1FFD-4789-B414-BC5AEE7C9ED9}" srcOrd="1" destOrd="0" presId="urn:microsoft.com/office/officeart/2005/8/layout/vProcess5"/>
    <dgm:cxn modelId="{E7121D22-2076-41F7-BEE2-56CD95FB6847}" type="presOf" srcId="{0A827B19-998A-4793-971F-83FDB3605AFC}" destId="{325313B6-8C28-4BC4-A304-4EA885ECC019}" srcOrd="0" destOrd="0" presId="urn:microsoft.com/office/officeart/2005/8/layout/vProcess5"/>
    <dgm:cxn modelId="{979A944C-D347-4B48-95D6-38F844931E1B}" type="presOf" srcId="{233DE351-F8CF-4FC9-9C22-1348791001A7}" destId="{A49A66C7-54D9-4117-B7E2-7D04D803BA66}" srcOrd="1" destOrd="0" presId="urn:microsoft.com/office/officeart/2005/8/layout/vProcess5"/>
    <dgm:cxn modelId="{0C86406F-0F55-436B-9AB0-FE6F296D18DB}" srcId="{C8EB7A1C-C8BD-4BD0-B9F2-ACA8E359AD02}" destId="{ADAC762A-05B2-4F87-8E28-97D0759DAA54}" srcOrd="1" destOrd="0" parTransId="{E3352784-1690-4558-8E67-55F0656A4D8E}" sibTransId="{1DB9C375-528D-42FB-B64C-4E42004854C8}"/>
    <dgm:cxn modelId="{54000A7E-6728-4301-B1AF-FDACB458AB4A}" srcId="{C8EB7A1C-C8BD-4BD0-B9F2-ACA8E359AD02}" destId="{233DE351-F8CF-4FC9-9C22-1348791001A7}" srcOrd="2" destOrd="0" parTransId="{5A0EE3EA-FFBE-4E02-841C-9ACAA3792DA0}" sibTransId="{DE3C6DA2-2658-4ACF-903E-6068A1312D93}"/>
    <dgm:cxn modelId="{74DFE18C-8900-4C1E-8E5C-553818D89C44}" type="presOf" srcId="{8AA795B4-70DA-416D-BD7A-1FD2B9A44578}" destId="{6B73A7C2-EFE6-4E78-A9DD-F2BA5B8A72ED}" srcOrd="0" destOrd="0" presId="urn:microsoft.com/office/officeart/2005/8/layout/vProcess5"/>
    <dgm:cxn modelId="{9953499F-F6B7-43B5-9350-94FB4A525A1E}" type="presOf" srcId="{DE3C6DA2-2658-4ACF-903E-6068A1312D93}" destId="{FFB3DF41-58B9-47C9-8066-8F5468F106C2}" srcOrd="0" destOrd="0" presId="urn:microsoft.com/office/officeart/2005/8/layout/vProcess5"/>
    <dgm:cxn modelId="{CE1BFAA1-1A18-4910-963B-89B95FF9E13B}" type="presOf" srcId="{0F4E305F-A673-4D47-A909-2EA18DC52350}" destId="{2E04E8B6-FAC4-4984-80FD-5A471CE9BDE8}" srcOrd="1" destOrd="0" presId="urn:microsoft.com/office/officeart/2005/8/layout/vProcess5"/>
    <dgm:cxn modelId="{7E16F2BD-5281-42DE-BAB7-7A385EE998B5}" srcId="{C8EB7A1C-C8BD-4BD0-B9F2-ACA8E359AD02}" destId="{0A827B19-998A-4793-971F-83FDB3605AFC}" srcOrd="3" destOrd="0" parTransId="{194C3D0C-1522-4BE7-B5FC-6F3839AD15F8}" sibTransId="{5C3E378C-8551-4722-B8FF-F97ECFAD30D6}"/>
    <dgm:cxn modelId="{E9759BBF-3A2A-4877-BE17-0C0468AADC68}" type="presOf" srcId="{1DB9C375-528D-42FB-B64C-4E42004854C8}" destId="{402AD64E-C0E1-4ACB-8369-CB121813EE01}" srcOrd="0" destOrd="0" presId="urn:microsoft.com/office/officeart/2005/8/layout/vProcess5"/>
    <dgm:cxn modelId="{F826EEC2-6CF8-4A01-A14C-47F0D75E991C}" type="presOf" srcId="{C8EB7A1C-C8BD-4BD0-B9F2-ACA8E359AD02}" destId="{4A105712-1E9A-41A7-903B-3CE233F2138D}" srcOrd="0" destOrd="0" presId="urn:microsoft.com/office/officeart/2005/8/layout/vProcess5"/>
    <dgm:cxn modelId="{B26EAACA-A3DF-463C-BB0D-42E1C324B6F7}" srcId="{C8EB7A1C-C8BD-4BD0-B9F2-ACA8E359AD02}" destId="{0F4E305F-A673-4D47-A909-2EA18DC52350}" srcOrd="0" destOrd="0" parTransId="{F285BEF2-BF20-4F6D-9EED-BC0E0848D36B}" sibTransId="{8AA795B4-70DA-416D-BD7A-1FD2B9A44578}"/>
    <dgm:cxn modelId="{74B083E1-63C9-46BF-AE4B-92FD29E8F61A}" type="presOf" srcId="{0A827B19-998A-4793-971F-83FDB3605AFC}" destId="{E56CCAD5-ECDC-451D-A6E5-0D108D5C2089}" srcOrd="1" destOrd="0" presId="urn:microsoft.com/office/officeart/2005/8/layout/vProcess5"/>
    <dgm:cxn modelId="{44651BE9-FABF-42B4-B37C-F4741FB60122}" type="presOf" srcId="{0F4E305F-A673-4D47-A909-2EA18DC52350}" destId="{C2F4D784-740F-4BEB-AE19-3CA6214C2F65}" srcOrd="0" destOrd="0" presId="urn:microsoft.com/office/officeart/2005/8/layout/vProcess5"/>
    <dgm:cxn modelId="{CF00CFEB-60CD-40E1-B4EC-B6DCAB32CBEB}" type="presOf" srcId="{ADAC762A-05B2-4F87-8E28-97D0759DAA54}" destId="{D34054C7-7504-47D8-BE9C-3FEBB18329E2}" srcOrd="0" destOrd="0" presId="urn:microsoft.com/office/officeart/2005/8/layout/vProcess5"/>
    <dgm:cxn modelId="{2A352EE7-168E-41F1-8E10-6819ED47B639}" type="presParOf" srcId="{4A105712-1E9A-41A7-903B-3CE233F2138D}" destId="{3CE07CCE-03DB-44E5-B819-40FED0247271}" srcOrd="0" destOrd="0" presId="urn:microsoft.com/office/officeart/2005/8/layout/vProcess5"/>
    <dgm:cxn modelId="{FB06273C-6CA9-4A86-99C0-C3A023D5C355}" type="presParOf" srcId="{4A105712-1E9A-41A7-903B-3CE233F2138D}" destId="{C2F4D784-740F-4BEB-AE19-3CA6214C2F65}" srcOrd="1" destOrd="0" presId="urn:microsoft.com/office/officeart/2005/8/layout/vProcess5"/>
    <dgm:cxn modelId="{6F9189D5-CC9B-4306-B95C-26719E0325DD}" type="presParOf" srcId="{4A105712-1E9A-41A7-903B-3CE233F2138D}" destId="{D34054C7-7504-47D8-BE9C-3FEBB18329E2}" srcOrd="2" destOrd="0" presId="urn:microsoft.com/office/officeart/2005/8/layout/vProcess5"/>
    <dgm:cxn modelId="{F029D50D-9C6C-4624-A25A-227AEEBA5652}" type="presParOf" srcId="{4A105712-1E9A-41A7-903B-3CE233F2138D}" destId="{939340C4-5B90-4C33-8E11-03C9B586EF29}" srcOrd="3" destOrd="0" presId="urn:microsoft.com/office/officeart/2005/8/layout/vProcess5"/>
    <dgm:cxn modelId="{6513AE93-FE24-42CF-AC85-BF70A5CC3EEB}" type="presParOf" srcId="{4A105712-1E9A-41A7-903B-3CE233F2138D}" destId="{325313B6-8C28-4BC4-A304-4EA885ECC019}" srcOrd="4" destOrd="0" presId="urn:microsoft.com/office/officeart/2005/8/layout/vProcess5"/>
    <dgm:cxn modelId="{6924632A-6D11-4478-AB59-26324B4D05DF}" type="presParOf" srcId="{4A105712-1E9A-41A7-903B-3CE233F2138D}" destId="{6B73A7C2-EFE6-4E78-A9DD-F2BA5B8A72ED}" srcOrd="5" destOrd="0" presId="urn:microsoft.com/office/officeart/2005/8/layout/vProcess5"/>
    <dgm:cxn modelId="{9E765D20-7C8B-41D8-9328-9B876C83BE16}" type="presParOf" srcId="{4A105712-1E9A-41A7-903B-3CE233F2138D}" destId="{402AD64E-C0E1-4ACB-8369-CB121813EE01}" srcOrd="6" destOrd="0" presId="urn:microsoft.com/office/officeart/2005/8/layout/vProcess5"/>
    <dgm:cxn modelId="{8E72E607-6895-41EE-8B51-ACBAB54F5530}" type="presParOf" srcId="{4A105712-1E9A-41A7-903B-3CE233F2138D}" destId="{FFB3DF41-58B9-47C9-8066-8F5468F106C2}" srcOrd="7" destOrd="0" presId="urn:microsoft.com/office/officeart/2005/8/layout/vProcess5"/>
    <dgm:cxn modelId="{CC0C0FB3-6363-4EB8-BA19-92D5B12C269D}" type="presParOf" srcId="{4A105712-1E9A-41A7-903B-3CE233F2138D}" destId="{2E04E8B6-FAC4-4984-80FD-5A471CE9BDE8}" srcOrd="8" destOrd="0" presId="urn:microsoft.com/office/officeart/2005/8/layout/vProcess5"/>
    <dgm:cxn modelId="{68CE2373-9C57-48CA-9A73-EAAD91BC3F5F}" type="presParOf" srcId="{4A105712-1E9A-41A7-903B-3CE233F2138D}" destId="{B27C325D-1FFD-4789-B414-BC5AEE7C9ED9}" srcOrd="9" destOrd="0" presId="urn:microsoft.com/office/officeart/2005/8/layout/vProcess5"/>
    <dgm:cxn modelId="{34BCFB6A-3E4A-4442-AD34-A3BD02FCA254}" type="presParOf" srcId="{4A105712-1E9A-41A7-903B-3CE233F2138D}" destId="{A49A66C7-54D9-4117-B7E2-7D04D803BA66}" srcOrd="10" destOrd="0" presId="urn:microsoft.com/office/officeart/2005/8/layout/vProcess5"/>
    <dgm:cxn modelId="{272274B4-307D-4C58-9908-4D1D2E6191EC}" type="presParOf" srcId="{4A105712-1E9A-41A7-903B-3CE233F2138D}" destId="{E56CCAD5-ECDC-451D-A6E5-0D108D5C208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4D784-740F-4BEB-AE19-3CA6214C2F65}">
      <dsp:nvSpPr>
        <dsp:cNvPr id="0" name=""/>
        <dsp:cNvSpPr/>
      </dsp:nvSpPr>
      <dsp:spPr>
        <a:xfrm>
          <a:off x="0" y="0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/>
            <a:t>Deforestación → IDEAM / Global Forest Watch</a:t>
          </a:r>
          <a:endParaRPr lang="en-US" sz="2400" kern="1200"/>
        </a:p>
      </dsp:txBody>
      <dsp:txXfrm>
        <a:off x="27017" y="27017"/>
        <a:ext cx="7668958" cy="868383"/>
      </dsp:txXfrm>
    </dsp:sp>
    <dsp:sp modelId="{D34054C7-7504-47D8-BE9C-3FEBB18329E2}">
      <dsp:nvSpPr>
        <dsp:cNvPr id="0" name=""/>
        <dsp:cNvSpPr/>
      </dsp:nvSpPr>
      <dsp:spPr>
        <a:xfrm>
          <a:off x="732164" y="1090129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Variables ambientales → IDEAM / </a:t>
          </a:r>
          <a:r>
            <a:rPr lang="es-CO" sz="2400" kern="1200" dirty="0" err="1"/>
            <a:t>WorldClim</a:t>
          </a:r>
          <a:r>
            <a:rPr lang="es-CO" sz="2400" kern="1200" dirty="0"/>
            <a:t> / </a:t>
          </a:r>
          <a:r>
            <a:rPr lang="en-US" sz="2400" kern="1200" dirty="0" err="1"/>
            <a:t>SoilGrids</a:t>
          </a:r>
          <a:endParaRPr lang="en-US" sz="2400" kern="1200" dirty="0"/>
        </a:p>
      </dsp:txBody>
      <dsp:txXfrm>
        <a:off x="759181" y="1117146"/>
        <a:ext cx="7356493" cy="868383"/>
      </dsp:txXfrm>
    </dsp:sp>
    <dsp:sp modelId="{939340C4-5B90-4C33-8E11-03C9B586EF29}">
      <dsp:nvSpPr>
        <dsp:cNvPr id="0" name=""/>
        <dsp:cNvSpPr/>
      </dsp:nvSpPr>
      <dsp:spPr>
        <a:xfrm>
          <a:off x="1453401" y="2180258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Ordenamiento</a:t>
          </a:r>
          <a:r>
            <a:rPr lang="en-US" sz="2400" kern="1200" dirty="0"/>
            <a:t> territorial → IGAC</a:t>
          </a:r>
        </a:p>
      </dsp:txBody>
      <dsp:txXfrm>
        <a:off x="1480418" y="2207275"/>
        <a:ext cx="7367421" cy="868383"/>
      </dsp:txXfrm>
    </dsp:sp>
    <dsp:sp modelId="{325313B6-8C28-4BC4-A304-4EA885ECC019}">
      <dsp:nvSpPr>
        <dsp:cNvPr id="0" name=""/>
        <dsp:cNvSpPr/>
      </dsp:nvSpPr>
      <dsp:spPr>
        <a:xfrm>
          <a:off x="2185565" y="3270387"/>
          <a:ext cx="8742263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Distribución de especies → GBIF</a:t>
          </a:r>
        </a:p>
      </dsp:txBody>
      <dsp:txXfrm>
        <a:off x="2212582" y="3297404"/>
        <a:ext cx="7356493" cy="868383"/>
      </dsp:txXfrm>
    </dsp:sp>
    <dsp:sp modelId="{6B73A7C2-EFE6-4E78-A9DD-F2BA5B8A72ED}">
      <dsp:nvSpPr>
        <dsp:cNvPr id="0" name=""/>
        <dsp:cNvSpPr/>
      </dsp:nvSpPr>
      <dsp:spPr>
        <a:xfrm>
          <a:off x="8142692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277595" y="706487"/>
        <a:ext cx="329765" cy="451177"/>
      </dsp:txXfrm>
    </dsp:sp>
    <dsp:sp modelId="{402AD64E-C0E1-4ACB-8369-CB121813EE01}">
      <dsp:nvSpPr>
        <dsp:cNvPr id="0" name=""/>
        <dsp:cNvSpPr/>
      </dsp:nvSpPr>
      <dsp:spPr>
        <a:xfrm>
          <a:off x="8874856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009759" y="1796616"/>
        <a:ext cx="329765" cy="451177"/>
      </dsp:txXfrm>
    </dsp:sp>
    <dsp:sp modelId="{FFB3DF41-58B9-47C9-8066-8F5468F106C2}">
      <dsp:nvSpPr>
        <dsp:cNvPr id="0" name=""/>
        <dsp:cNvSpPr/>
      </dsp:nvSpPr>
      <dsp:spPr>
        <a:xfrm>
          <a:off x="9596093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9730996" y="2886746"/>
        <a:ext cx="329765" cy="451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6D83A-F2AE-1F57-26D5-A74462086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D165BC-ECCD-54B6-10EB-9E9B6966E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15F817-EC72-286B-6248-F3D00A41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8E0CE-525D-E231-8C6B-AFB8D3A5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86D614-B3B3-FA9C-3AA6-E8E123A1C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7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9956-13C9-D6CB-876F-AB2B754B2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4742A9-5CED-446C-2464-03AC00DEA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B98D5-CC8A-9133-2E82-95C303BB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A428F-D6B7-3155-4237-1A5B5CB27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554149-D674-E87C-16DB-C0A232F5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C62DE3-6678-AA27-168F-04DD9977C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7D239A-C875-D5E6-197A-CF0AE3696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736474-7BE2-0D27-8272-F094FE20F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BAE93-15D3-D7B0-EE10-4A74B19B7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52BF5D-EAFC-0162-2529-223027F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9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7376B-D390-7A8F-E9F5-067E50D1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F8B2B2-B2EE-6B97-A915-7F3C9EC6B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5E8B3-01FB-605B-303E-0C2EEDAB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32E6E-81DA-FAFD-FA64-74A94F0C9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D972F7-4DC8-D41E-BF6F-C974CFD5B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94307-D0B3-5DB3-02A3-3C0BAD65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D4ADAD-8E93-CFCE-A869-7F329AD5D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C1F2E8-D142-FE12-6E15-80978BCF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906568-C9BB-C253-3F26-CDE44BB4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61235-2DA8-60F6-A591-B9076F00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4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66FF0-A45D-ACB4-D1D2-F5867F8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A9D621-2E13-9438-F81E-47A48D64A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C35DC8-D093-90A7-1B2F-F06E13133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7ACB8A-CA5E-CBE1-0A46-09F28ED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865416-DFE0-472E-A71D-1D514BC9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E68BA-E8B2-D9EF-AE23-733C30D3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6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016BD-A183-EB8D-9C8F-FFFA3D5C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0E4238-FFE1-1F58-0435-453DC56F0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FFB953-137B-5385-6696-F77F20C8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08EDBF-1EFA-7C33-0AF3-E89718068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2ED211-948D-0A54-414C-BB9A26D6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2A37CC-2741-AC5D-F25C-9891CD54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0818B9-932C-7139-381E-E8BDF658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E2A738-37E7-A5FB-791B-E49894C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86469-4CBA-FD8A-71CA-7C76149D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53B4CA-3E32-B741-6B96-9B908625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3F217C-2FB5-93B6-173B-0DB3E268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7D33F1-539E-A648-C086-9B234BF8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D50495-3572-0E1F-2336-4AB606D8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2BAB77-1970-5CBA-C74C-023C93E9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3F4AEA-4AF7-9C93-43DE-1B9ED0C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08BC3-A091-64C4-7322-D0878E4A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292B2B-74DF-B100-572E-8276D0C97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76463D-5AAE-1E8D-7459-185ECB770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D7E248-38F4-41A2-7E5D-47706942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8FE1D-9D3D-6F6F-A975-61502041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D08EA2D-4276-CACF-F361-E8614AF6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5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6BA81-0996-8BDA-78AE-F21F1C73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7C8DB81-4EFB-AC1E-0798-456AAF519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9130E2-4D5C-EF39-6EAF-48D77205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9622D9-BA5C-1249-3775-7C57333F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BC1F3-A507-9FB2-5F4C-8B5E0656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6EFFD1-FB60-57D6-D5A0-131AFCBF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4D22C7-2533-676C-7813-E6CDF78BB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4B2A76-A26D-3A13-E8CC-7A7ED9A30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B8DC31-5B94-8EE6-6A50-E2472723F8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19BD0-95BB-4631-9A5C-521AA65C6D4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BE854-3617-4408-5F10-2D0155D16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E5D80-4187-3414-4BFF-11CDA92BD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D2305-3857-476D-B008-3B95805162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7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ndeu.es/dudas/palabra-clave/deforestacio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gonazos.es/2013/11/el-primer-mapa-de-la-deforestac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ogonazos.es/2013/11/el-primer-mapa-de-la-deforestacion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D97ED3D-40C1-B127-F6F3-C0CCE446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40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FF3007-4FB9-2E74-11C2-1C13418E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MX" sz="5600" b="0" i="0" u="none" strike="noStrike" dirty="0">
                <a:solidFill>
                  <a:srgbClr val="FFFFFF"/>
                </a:solidFill>
                <a:effectLst/>
                <a:latin typeface="Ancizar Sans Light"/>
              </a:rPr>
              <a:t>Análisis espacial y multitemporal de los patrones de deforestación en Colombia</a:t>
            </a:r>
            <a:endParaRPr lang="es-CO" sz="56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79100C-4DB0-062D-120C-03DC0D093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Daniel Alejandro Rojas Hernández</a:t>
            </a:r>
          </a:p>
          <a:p>
            <a:r>
              <a:rPr lang="es-MX" dirty="0">
                <a:solidFill>
                  <a:srgbClr val="FFFFFF"/>
                </a:solidFill>
              </a:rPr>
              <a:t>Universidad Nacional de Colombia</a:t>
            </a:r>
            <a:endParaRPr lang="es-CO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4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4BC74-29F3-AE6C-D413-4D6884EF1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B474E-5B3D-FD3E-4AA6-5F1E878E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CO" sz="3600"/>
              <a:t>Objetivo</a:t>
            </a:r>
            <a:endParaRPr lang="en-US" sz="360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3A596A-4050-79EC-6894-1837121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052" b="3301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196FFB-1945-B3F1-3B83-F8B335860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8511" y="4106812"/>
            <a:ext cx="7485413" cy="2452687"/>
          </a:xfrm>
        </p:spPr>
        <p:txBody>
          <a:bodyPr anchor="ctr">
            <a:normAutofit/>
          </a:bodyPr>
          <a:lstStyle/>
          <a:p>
            <a:r>
              <a:rPr lang="es-MX" sz="2400" dirty="0"/>
              <a:t>Analizar los patrones de deforestación en algunas regiones de Colombia entre los años 2000 y 2024, con el fin de identificar áreas críticas y factores asociados a la pérdida de cobertura boscosa.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832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B7152-6AB1-D74F-9F10-1AC043FD1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34189-58E0-C3C3-394E-693D51B2A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CO" sz="3600" dirty="0"/>
              <a:t>Preguntas</a:t>
            </a:r>
            <a:endParaRPr lang="en-US" sz="36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EE4506-5634-2E67-D6F3-54BC09D2E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052" b="3301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F26D859F-7868-DE94-DE89-E01CE122A2B2}"/>
              </a:ext>
            </a:extLst>
          </p:cNvPr>
          <p:cNvSpPr txBox="1">
            <a:spLocks/>
          </p:cNvSpPr>
          <p:nvPr/>
        </p:nvSpPr>
        <p:spPr>
          <a:xfrm>
            <a:off x="3915697" y="4102202"/>
            <a:ext cx="814848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¿Hay una correlación entre variables ambientales y antrópicas/sociodemográficas con la deforestación?</a:t>
            </a:r>
            <a:endParaRPr lang="en-US" sz="2400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183E6078-2CA0-41EC-EE9B-F15D23E355CF}"/>
              </a:ext>
            </a:extLst>
          </p:cNvPr>
          <p:cNvSpPr txBox="1">
            <a:spLocks/>
          </p:cNvSpPr>
          <p:nvPr/>
        </p:nvSpPr>
        <p:spPr>
          <a:xfrm>
            <a:off x="3915697" y="5321402"/>
            <a:ext cx="814848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dirty="0"/>
              <a:t>¿Qué especies nativas se ven más afectadas por los patrones de deforestación?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06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B3BB59-3B50-531A-C081-E3BE4BFD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CO" sz="4000">
                <a:solidFill>
                  <a:srgbClr val="FFFFFF"/>
                </a:solidFill>
              </a:rPr>
              <a:t>Datos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5" name="Marcador de contenido 2">
            <a:extLst>
              <a:ext uri="{FF2B5EF4-FFF2-40B4-BE49-F238E27FC236}">
                <a16:creationId xmlns:a16="http://schemas.microsoft.com/office/drawing/2014/main" id="{147E6A1A-1AC8-BFEB-1A0C-A176D56786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010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138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109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Ancizar Sans Light</vt:lpstr>
      <vt:lpstr>Aptos</vt:lpstr>
      <vt:lpstr>Aptos Display</vt:lpstr>
      <vt:lpstr>Arial</vt:lpstr>
      <vt:lpstr>Tema de Office</vt:lpstr>
      <vt:lpstr>Análisis espacial y multitemporal de los patrones de deforestación en Colombia</vt:lpstr>
      <vt:lpstr>Objetivo</vt:lpstr>
      <vt:lpstr>Preguntas</vt:lpstr>
      <vt:lpstr>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 Rojas Hernández</dc:creator>
  <cp:lastModifiedBy>Daniel  Rojas Hernández</cp:lastModifiedBy>
  <cp:revision>7</cp:revision>
  <dcterms:created xsi:type="dcterms:W3CDTF">2025-05-07T03:03:35Z</dcterms:created>
  <dcterms:modified xsi:type="dcterms:W3CDTF">2025-05-07T04:03:52Z</dcterms:modified>
</cp:coreProperties>
</file>