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230-BEE0-41EC-81B6-0757748F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CC0A-DFAA-484B-95B3-2B9B491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BCD0-33F7-4ABA-98D7-A79ED9D0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AB8B-CF45-4988-97CD-6609279A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F7D5-84E9-4A4D-8CEA-00F92BC1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D512-F2BA-4D1A-9A95-76EE3E6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7004D-9A7E-4EB1-8C41-2447DDE25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B4F6-2820-4687-94D2-4FB0132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8E94-4CF3-4543-875B-9A22EB2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FBAF-C502-4EEA-8467-681849BE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B23FC-ABB2-4B6B-ACDB-8F3CCF33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2793-D2D2-4F4E-8DB7-EB3F8344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639B-3AC6-407C-A549-9FBA4F99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E9EC-ABD1-4E0B-993B-D2EB49BB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8DC4-CEB7-4036-92E0-82C9B69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3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3E8-E424-4B4F-98EF-DC93CE8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241D-7CDC-4DB9-B081-9EF4166B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84F8-812D-4B34-9B87-B41A5111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4A6C-B4D9-42F7-B2D4-047CD97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604A-39AE-4E2F-A7AA-48CBB3B9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604A-B421-4AD9-AE98-B3AAF460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26FD-9960-4705-BF56-151908B3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DEA3-02AB-4D57-B0BE-52F09518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D8B3-A61E-4FAD-BA1F-75CD9C0B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7B73-4B34-4C0F-8D27-30A56E40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6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8E9F-8490-4413-AF6F-7CDF0B37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E015-91C6-493D-B3D3-5902592BF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99FD5-3A1D-480D-8F8A-04739FC2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51B2-C1A2-4E64-906A-E94EB2B4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A8DD8-F088-4FD7-862A-81A2F05D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7F15-1F1B-4674-A522-05B51D2E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2A33-E27C-4A1E-B2D9-8FC4EB13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A045-FBB8-40E1-A071-088AA493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B9366-1CA9-4B19-9E07-D74FF33B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1DC4E-EA0C-4497-B529-A3860B67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099E2-AA06-47AC-9C23-C05CFCAB0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EAD35-747B-4A02-8551-E0F31BB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EBBE5-F489-46C8-A361-7E8FD07E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28BB1-C9EC-48E9-83D4-08BA29F6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07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042F-E212-40DB-B930-1BEA0717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52486-EE30-4B17-8CC8-494DDE21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DF065-8BE6-497A-A8C1-CA0F1AA9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B994D-2D91-4A49-B7C6-C2DC1162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3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F0CCF-DE33-4BB3-A0C9-F9732C5C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4A6DD-0A2C-4770-A6DB-268D237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9A4CF-C074-4D44-9BED-476E2CA8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4ABC-B81E-4142-9DEF-74FDC45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AF15-2449-46FB-A6BB-015656CA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BE3-4906-4301-AEC4-877265666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54CF-FD57-4611-ABF5-C7D75865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3E67-A049-4197-AE32-3F0F0C0B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DDDAD-D601-4D32-A907-BFA02E7A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48A-D998-4EC1-AD18-15C7AD54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15C30-FB89-47D0-9E7C-BBA4E804F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44C8-6B78-4753-AB4B-C79F5BA1D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FEEDF-064D-4E0C-9936-D4FAAB3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62B2-F154-4B97-BAA6-E8A440C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0139-640E-4D03-B595-32FD002F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5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ED913-936D-49A5-B7AD-141F868C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196F-76F4-4A4D-9D32-CF1F0F38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2F49-5DB5-442C-B192-ACF45CC41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0210-F363-47C1-BA0A-7E2DA90F8C6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97-4E98-4525-A522-8C782D0BC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0BB1-8FBA-4CA7-BFAF-2AFB00A52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90A9-5533-450F-B172-17B8AED130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0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450D9-F244-4CBC-AB40-40D7F71B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2" y="1771272"/>
            <a:ext cx="10162315" cy="331545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44EA775-AE65-48B9-8B30-D59CBD48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0921">
            <a:off x="6616954" y="1868128"/>
            <a:ext cx="2570705" cy="25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3</cp:revision>
  <dcterms:created xsi:type="dcterms:W3CDTF">2020-03-06T09:22:26Z</dcterms:created>
  <dcterms:modified xsi:type="dcterms:W3CDTF">2020-03-06T09:29:36Z</dcterms:modified>
</cp:coreProperties>
</file>