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>
      <p:cViewPr varScale="1">
        <p:scale>
          <a:sx n="71" d="100"/>
          <a:sy n="71" d="100"/>
        </p:scale>
        <p:origin x="27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A10F-AAF5-46EB-88E1-E81414CDF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85F88-290C-4511-B81B-391DF2028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DFE6E-1076-42C4-BE62-9EE6B548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0067-8C6D-4C2A-BA53-3C7E31FA8AF1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FAE0-BE66-4C62-90AD-321E68C9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A2D1C-399C-4B30-9EA5-D85580EF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B4BC-41E6-446A-8AC7-3F0A1C342F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34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122E-07BB-44D5-917D-C122328B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722F8-4884-4723-B2CC-B54CB64F3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01D8-A337-4DFA-BCF1-B8EFBBF8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0067-8C6D-4C2A-BA53-3C7E31FA8AF1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75FA-C7CB-480A-85CB-FE5DADE5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EB1E-778C-4F12-8188-8646338A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B4BC-41E6-446A-8AC7-3F0A1C342F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4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E856D-CA2A-4914-B218-7C26BDAD9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A8A2-0C4B-4795-8726-7421ECA83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E42A-702A-478C-8586-55281B8B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0067-8C6D-4C2A-BA53-3C7E31FA8AF1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F04C-A41E-4B76-9CF1-7D57DD8C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CF6E0-7D94-43FD-A3CC-51D2EA6C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B4BC-41E6-446A-8AC7-3F0A1C342F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0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AF89-BC30-44B2-889F-806000B3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A05A-0049-4F86-99B3-3EB30500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A56C8-27B0-40A1-AE12-D4091A58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0067-8C6D-4C2A-BA53-3C7E31FA8AF1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2951-C153-4B4B-98B5-40FE6593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DBB31-EC30-4642-86C8-1EEF5064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B4BC-41E6-446A-8AC7-3F0A1C342F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29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AB1D-C0A2-4827-B3DA-5E484A05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ECB8-3155-43E3-A7FD-E53A2D22E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A6DD-D987-4154-919E-8548CC6B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0067-8C6D-4C2A-BA53-3C7E31FA8AF1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2B00D-8612-4703-8C49-A655EB36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EAC2-4127-4292-809A-F240D208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B4BC-41E6-446A-8AC7-3F0A1C342F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64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97B1-732D-40A7-AE87-8C824446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C15D-AAD5-4B09-9BD3-B9489A564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67D3B-5B64-4172-AD80-8DBE9D194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65BB1-43CE-4049-8B03-C0765E1B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0067-8C6D-4C2A-BA53-3C7E31FA8AF1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6DA2-9BEF-48F5-939E-B91D6152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534E2-F648-41C4-9E92-E357303D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B4BC-41E6-446A-8AC7-3F0A1C342F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38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F91E-925D-4C90-A335-49E594B3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DDA06-8AF4-4FA1-8245-BF62C406F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57161-6ACB-4DBB-81F7-24B00E198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1D60B-51EE-4177-8D93-25C6CDD7F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36AE2-2E88-4F24-AB57-F0FB210AA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0323B-4E96-4148-9B8E-8F9440F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0067-8C6D-4C2A-BA53-3C7E31FA8AF1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27F30-7674-4F11-A1A9-B1AF7CE3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16CA5-63C5-4EEF-B350-3BD0F2EB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B4BC-41E6-446A-8AC7-3F0A1C342F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AF54-BB85-4855-9EF8-D0EBBF80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66EBA-A994-40FD-B39F-6DFE64DA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0067-8C6D-4C2A-BA53-3C7E31FA8AF1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40D87-65DD-473B-82B9-3BE10EC3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EA832-863D-4CFB-A308-7D15A744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B4BC-41E6-446A-8AC7-3F0A1C342F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9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3E18C-9D03-4384-8087-D7AFF5BA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0067-8C6D-4C2A-BA53-3C7E31FA8AF1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71060-DC68-4BC5-9617-EE96E762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63A9-8AEE-4E75-B851-A04790A2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B4BC-41E6-446A-8AC7-3F0A1C342F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5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8225-7809-4DAB-B81D-CBD77B52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1501-7421-457E-AD66-A34BA5175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32D76-75AA-4908-9AC2-A4A76C492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8E68E-FF2C-4AD6-91C6-2B19E1FE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0067-8C6D-4C2A-BA53-3C7E31FA8AF1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63C2-4227-4456-81E4-99638A74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63C7-072F-4E38-897A-88156CB6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B4BC-41E6-446A-8AC7-3F0A1C342F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05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1ECD-0B57-47C7-83A2-19C86D2A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A4AB9-F445-4F65-99E6-93E3D1A5A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5073B-6FE2-4249-BC0D-5A42EF8F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9CEB-529D-4FAF-9B5F-C981D811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0067-8C6D-4C2A-BA53-3C7E31FA8AF1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D9260-3CE5-47DB-B52C-8F6E40DA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D008B-DD47-44BE-A715-5675ADF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B4BC-41E6-446A-8AC7-3F0A1C342F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18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AF637-329D-49AD-8143-6947B64B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311F8-7410-40C8-86D2-B4041183C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C0656-15BB-42C6-9929-CFB3740CE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0067-8C6D-4C2A-BA53-3C7E31FA8AF1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206E4-1E83-47E3-9570-60F4E45C5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E0B00-9E7F-4E41-A43E-65E0B6D3F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B4BC-41E6-446A-8AC7-3F0A1C342F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94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990BEF-6D48-400F-85BB-BDAE64F40B5B}"/>
              </a:ext>
            </a:extLst>
          </p:cNvPr>
          <p:cNvSpPr/>
          <p:nvPr/>
        </p:nvSpPr>
        <p:spPr>
          <a:xfrm>
            <a:off x="163314" y="2618167"/>
            <a:ext cx="150773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0) Integrability</a:t>
            </a:r>
          </a:p>
          <a:p>
            <a:r>
              <a:rPr lang="en-US" sz="1600" dirty="0"/>
              <a:t>constants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FF621E-2FA2-4ADE-BDD4-67A7D2BAAA04}"/>
              </a:ext>
            </a:extLst>
          </p:cNvPr>
          <p:cNvSpPr/>
          <p:nvPr/>
        </p:nvSpPr>
        <p:spPr>
          <a:xfrm>
            <a:off x="2272448" y="1335534"/>
            <a:ext cx="1487179" cy="457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1) Loci</a:t>
            </a:r>
            <a:endParaRPr lang="pt-B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02AE0-48F2-44F1-AF7E-1A98AEAEF2E4}"/>
              </a:ext>
            </a:extLst>
          </p:cNvPr>
          <p:cNvSpPr txBox="1"/>
          <p:nvPr/>
        </p:nvSpPr>
        <p:spPr>
          <a:xfrm>
            <a:off x="2426864" y="1762661"/>
            <a:ext cx="1383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Elliptic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Non-Elliptic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Quasi-Elliptic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Point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Circle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56992F7-519E-4AB3-9D8D-33474F4C1DEA}"/>
                  </a:ext>
                </a:extLst>
              </p:cNvPr>
              <p:cNvSpPr/>
              <p:nvPr/>
            </p:nvSpPr>
            <p:spPr>
              <a:xfrm>
                <a:off x="2324100" y="3999963"/>
                <a:ext cx="1693669" cy="4577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2) Constant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56992F7-519E-4AB3-9D8D-33474F4C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3999963"/>
                <a:ext cx="1693669" cy="457737"/>
              </a:xfrm>
              <a:prstGeom prst="roundRect">
                <a:avLst/>
              </a:prstGeom>
              <a:blipFill>
                <a:blip r:embed="rId2"/>
                <a:stretch>
                  <a:fillRect l="-357" t="-59740" r="-15000" b="-105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E27190-7917-470F-9053-0F43DACD905F}"/>
                  </a:ext>
                </a:extLst>
              </p:cNvPr>
              <p:cNvSpPr txBox="1"/>
              <p:nvPr/>
            </p:nvSpPr>
            <p:spPr>
              <a:xfrm>
                <a:off x="2715598" y="4540910"/>
                <a:ext cx="1055674" cy="1077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Constant:</a:t>
                </a:r>
              </a:p>
              <a:p>
                <a:pPr marL="115888" indent="-1158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60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/>
              </a:p>
              <a:p>
                <a:pPr marL="115888" indent="-1158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60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func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marL="115888" indent="-1158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E27190-7917-470F-9053-0F43DACD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598" y="4540910"/>
                <a:ext cx="1055674" cy="1077411"/>
              </a:xfrm>
              <a:prstGeom prst="rect">
                <a:avLst/>
              </a:prstGeom>
              <a:blipFill>
                <a:blip r:embed="rId3"/>
                <a:stretch>
                  <a:fillRect l="-14943" t="-11864" r="-9770" b="-50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57531E-108C-48FB-9F79-E37F28FA4BC8}"/>
                  </a:ext>
                </a:extLst>
              </p:cNvPr>
              <p:cNvSpPr txBox="1"/>
              <p:nvPr/>
            </p:nvSpPr>
            <p:spPr>
              <a:xfrm>
                <a:off x="152399" y="3329071"/>
                <a:ext cx="15375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Perimeter 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Angular Mom</a:t>
                </a:r>
                <a14:m>
                  <m:oMath xmlns:m="http://schemas.openxmlformats.org/officeDocument/2006/math">
                    <m:r>
                      <a: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57531E-108C-48FB-9F79-E37F28FA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3329071"/>
                <a:ext cx="1537553" cy="523220"/>
              </a:xfrm>
              <a:prstGeom prst="rect">
                <a:avLst/>
              </a:prstGeom>
              <a:blipFill>
                <a:blip r:embed="rId4"/>
                <a:stretch>
                  <a:fillRect l="-397"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A30AFD4-A196-42BF-83D2-B23BBEDFEFFB}"/>
                  </a:ext>
                </a:extLst>
              </p:cNvPr>
              <p:cNvSpPr/>
              <p:nvPr/>
            </p:nvSpPr>
            <p:spPr>
              <a:xfrm>
                <a:off x="4238940" y="1312964"/>
                <a:ext cx="1533569" cy="533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/>
                <a:r>
                  <a:rPr lang="en-US" sz="1600" dirty="0"/>
                  <a:t>3) Mittenpunkt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</a:t>
                </a:r>
                <a:endParaRPr lang="pt-BR" sz="16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A30AFD4-A196-42BF-83D2-B23BBEDFE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940" y="1312964"/>
                <a:ext cx="1533569" cy="533937"/>
              </a:xfrm>
              <a:prstGeom prst="roundRect">
                <a:avLst/>
              </a:prstGeom>
              <a:blipFill>
                <a:blip r:embed="rId5"/>
                <a:stretch>
                  <a:fillRect t="-5556" b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7D422F-30FE-4AC0-B895-F688B591248B}"/>
              </a:ext>
            </a:extLst>
          </p:cNvPr>
          <p:cNvSpPr/>
          <p:nvPr/>
        </p:nvSpPr>
        <p:spPr>
          <a:xfrm>
            <a:off x="4265761" y="2673023"/>
            <a:ext cx="1603315" cy="53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/>
            <a:r>
              <a:rPr lang="en-US" sz="1600" dirty="0"/>
              <a:t>4) Stationary Cosine Circle</a:t>
            </a:r>
            <a:endParaRPr lang="pt-BR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6EFFB8-E660-4437-83E6-52EEA24F910F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24863" y="2939992"/>
            <a:ext cx="1140898" cy="1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33BA5B9-F491-4AEC-A64D-53270669720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139343" y="1579933"/>
            <a:ext cx="1099597" cy="1093090"/>
          </a:xfrm>
          <a:prstGeom prst="bentConnector3">
            <a:avLst>
              <a:gd name="adj1" fmla="val 716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C4DA79-0D56-4834-854C-5FC3D0D78E2A}"/>
              </a:ext>
            </a:extLst>
          </p:cNvPr>
          <p:cNvCxnSpPr>
            <a:cxnSpLocks/>
          </p:cNvCxnSpPr>
          <p:nvPr/>
        </p:nvCxnSpPr>
        <p:spPr>
          <a:xfrm>
            <a:off x="5981700" y="228600"/>
            <a:ext cx="0" cy="62865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51A65E-8F73-4E07-B429-89A4F62F1D79}"/>
              </a:ext>
            </a:extLst>
          </p:cNvPr>
          <p:cNvCxnSpPr>
            <a:cxnSpLocks/>
          </p:cNvCxnSpPr>
          <p:nvPr/>
        </p:nvCxnSpPr>
        <p:spPr>
          <a:xfrm>
            <a:off x="1981200" y="228600"/>
            <a:ext cx="0" cy="62865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B645B2-58F9-4E85-A369-4FE077D84865}"/>
              </a:ext>
            </a:extLst>
          </p:cNvPr>
          <p:cNvCxnSpPr>
            <a:cxnSpLocks/>
          </p:cNvCxnSpPr>
          <p:nvPr/>
        </p:nvCxnSpPr>
        <p:spPr>
          <a:xfrm>
            <a:off x="8839200" y="228600"/>
            <a:ext cx="0" cy="62865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FBE41D-8735-4201-AC4A-7DE00EA92D22}"/>
                  </a:ext>
                </a:extLst>
              </p:cNvPr>
              <p:cNvSpPr txBox="1"/>
              <p:nvPr/>
            </p:nvSpPr>
            <p:spPr>
              <a:xfrm>
                <a:off x="3574382" y="338435"/>
                <a:ext cx="1057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FBE41D-8735-4201-AC4A-7DE00EA92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82" y="338435"/>
                <a:ext cx="10572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A009B8B-34FF-4117-A8D1-E702E1B6543E}"/>
                  </a:ext>
                </a:extLst>
              </p:cNvPr>
              <p:cNvSpPr txBox="1"/>
              <p:nvPr/>
            </p:nvSpPr>
            <p:spPr>
              <a:xfrm>
                <a:off x="7010400" y="338435"/>
                <a:ext cx="1057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A009B8B-34FF-4117-A8D1-E702E1B6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38435"/>
                <a:ext cx="105721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8B26AF3-01F3-4F7C-BDC9-8ABC16AC2995}"/>
              </a:ext>
            </a:extLst>
          </p:cNvPr>
          <p:cNvSpPr/>
          <p:nvPr/>
        </p:nvSpPr>
        <p:spPr>
          <a:xfrm>
            <a:off x="9296400" y="1312964"/>
            <a:ext cx="1309889" cy="53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Generalized Mittenpunkt</a:t>
            </a:r>
            <a:endParaRPr lang="pt-BR" sz="16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039FD64-89CF-4CA2-9703-9D1672A92A38}"/>
              </a:ext>
            </a:extLst>
          </p:cNvPr>
          <p:cNvSpPr/>
          <p:nvPr/>
        </p:nvSpPr>
        <p:spPr>
          <a:xfrm>
            <a:off x="9321579" y="2676999"/>
            <a:ext cx="1600198" cy="533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Generalized Stationary Circle</a:t>
            </a:r>
            <a:endParaRPr lang="pt-BR" sz="16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CED418-0238-4248-A5CF-ABDB2109001E}"/>
              </a:ext>
            </a:extLst>
          </p:cNvPr>
          <p:cNvCxnSpPr>
            <a:cxnSpLocks/>
            <a:stCxn id="15" idx="3"/>
            <a:endCxn id="63" idx="1"/>
          </p:cNvCxnSpPr>
          <p:nvPr/>
        </p:nvCxnSpPr>
        <p:spPr>
          <a:xfrm>
            <a:off x="5772509" y="1579933"/>
            <a:ext cx="35238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3712F7A-5A5A-4B24-B4D8-4D2FB3A926EB}"/>
              </a:ext>
            </a:extLst>
          </p:cNvPr>
          <p:cNvCxnSpPr>
            <a:cxnSpLocks/>
            <a:stCxn id="5" idx="3"/>
            <a:endCxn id="64" idx="1"/>
          </p:cNvCxnSpPr>
          <p:nvPr/>
        </p:nvCxnSpPr>
        <p:spPr>
          <a:xfrm>
            <a:off x="8566990" y="2943968"/>
            <a:ext cx="754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2A0EFCA-80EC-4309-916A-E55F5F770630}"/>
              </a:ext>
            </a:extLst>
          </p:cNvPr>
          <p:cNvCxnSpPr>
            <a:cxnSpLocks/>
            <a:stCxn id="41" idx="3"/>
            <a:endCxn id="72" idx="1"/>
          </p:cNvCxnSpPr>
          <p:nvPr/>
        </p:nvCxnSpPr>
        <p:spPr>
          <a:xfrm flipV="1">
            <a:off x="8271646" y="5076470"/>
            <a:ext cx="992227" cy="31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2E1F87A-45BC-4B4B-B332-078236A3EF7E}"/>
                  </a:ext>
                </a:extLst>
              </p:cNvPr>
              <p:cNvSpPr/>
              <p:nvPr/>
            </p:nvSpPr>
            <p:spPr>
              <a:xfrm>
                <a:off x="9263873" y="4571710"/>
                <a:ext cx="1975628" cy="10095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Constant:</a:t>
                </a:r>
              </a:p>
              <a:p>
                <a:pPr marL="115888" indent="-1158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60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/>
              </a:p>
              <a:p>
                <a:pPr marL="115888" indent="-1158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60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func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marL="115888" indent="-1158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1600" dirty="0"/>
                  <a:t> (odd N)</a:t>
                </a:r>
              </a:p>
            </p:txBody>
          </p:sp>
        </mc:Choice>
        <mc:Fallback xmlns="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2E1F87A-45BC-4B4B-B332-078236A3E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873" y="4571710"/>
                <a:ext cx="1975628" cy="1009520"/>
              </a:xfrm>
              <a:prstGeom prst="roundRect">
                <a:avLst/>
              </a:prstGeom>
              <a:blipFill>
                <a:blip r:embed="rId8"/>
                <a:stretch>
                  <a:fillRect l="-5521" t="-14881" b="-565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D059E7-3C54-417E-9E34-FE2FABD62193}"/>
                  </a:ext>
                </a:extLst>
              </p:cNvPr>
              <p:cNvSpPr txBox="1"/>
              <p:nvPr/>
            </p:nvSpPr>
            <p:spPr>
              <a:xfrm>
                <a:off x="6438900" y="4540910"/>
                <a:ext cx="1832746" cy="10774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Constant:</a:t>
                </a:r>
              </a:p>
              <a:p>
                <a:pPr marL="115888" indent="-1158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60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func>
                      </m:e>
                    </m:nary>
                  </m:oMath>
                </a14:m>
                <a:endParaRPr lang="en-US" sz="1600" dirty="0"/>
              </a:p>
              <a:p>
                <a:pPr marL="115888" indent="-1158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60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func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marL="115888" indent="-1158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:r>
                  <a:rPr lang="en-US" sz="1600" u="sng" dirty="0"/>
                  <a:t>not</a:t>
                </a:r>
                <a:r>
                  <a:rPr lang="en-US" sz="1600" dirty="0"/>
                  <a:t> constant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D059E7-3C54-417E-9E34-FE2FABD62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4540910"/>
                <a:ext cx="1832746" cy="1077411"/>
              </a:xfrm>
              <a:prstGeom prst="rect">
                <a:avLst/>
              </a:prstGeom>
              <a:blipFill>
                <a:blip r:embed="rId9"/>
                <a:stretch>
                  <a:fillRect l="-8638" t="-11864" r="-664" b="-50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27222F9A-2DD3-4C06-8738-42CC144D926F}"/>
              </a:ext>
            </a:extLst>
          </p:cNvPr>
          <p:cNvGrpSpPr/>
          <p:nvPr/>
        </p:nvGrpSpPr>
        <p:grpSpPr>
          <a:xfrm>
            <a:off x="6178492" y="1800968"/>
            <a:ext cx="2388498" cy="2286000"/>
            <a:chOff x="6210300" y="1828800"/>
            <a:chExt cx="2388498" cy="2286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D6BBEB2-9A6E-4996-8965-49376FF43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10300" y="1828800"/>
              <a:ext cx="2388498" cy="2286000"/>
            </a:xfrm>
            <a:prstGeom prst="rect">
              <a:avLst/>
            </a:prstGeom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4F6CB51-5912-4CFD-AC61-48C16128D0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6577" y="2043843"/>
              <a:ext cx="1198630" cy="183628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D935E31-1D91-4277-A2F0-73970629E06D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42" y="2660923"/>
              <a:ext cx="2103681" cy="61147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0C1422-C7FF-45F3-91EF-85621984ED31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>
            <a:off x="3771272" y="5079616"/>
            <a:ext cx="2667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79B5F71-1D1C-4770-91D4-84203C379618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>
            <a:off x="5869076" y="2939992"/>
            <a:ext cx="309416" cy="3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C4500DA-188B-4C5C-80CA-D2E67F72B638}"/>
                  </a:ext>
                </a:extLst>
              </p:cNvPr>
              <p:cNvSpPr txBox="1"/>
              <p:nvPr/>
            </p:nvSpPr>
            <p:spPr>
              <a:xfrm>
                <a:off x="9607755" y="3206960"/>
                <a:ext cx="10278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C4500DA-188B-4C5C-80CA-D2E67F72B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755" y="3206960"/>
                <a:ext cx="1027845" cy="338554"/>
              </a:xfrm>
              <a:prstGeom prst="rect">
                <a:avLst/>
              </a:prstGeom>
              <a:blipFill>
                <a:blip r:embed="rId12"/>
                <a:stretch>
                  <a:fillRect t="-101786" r="-39053" b="-16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D23F593-78DA-48E4-87A8-59F478052324}"/>
                  </a:ext>
                </a:extLst>
              </p:cNvPr>
              <p:cNvSpPr txBox="1"/>
              <p:nvPr/>
            </p:nvSpPr>
            <p:spPr>
              <a:xfrm>
                <a:off x="9263873" y="5615176"/>
                <a:ext cx="2179379" cy="87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Spatial Integrals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∮"/>
                              <m:limLoc m:val="undOvr"/>
                              <m:subHide m:val="on"/>
                              <m:supHide m:val="on"/>
                              <m:ctrlPr>
                                <a:rPr lang="en-US" sz="1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2/3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pt-BR" sz="1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fName>
                            <m:e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2/3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D23F593-78DA-48E4-87A8-59F478052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873" y="5615176"/>
                <a:ext cx="2179379" cy="872868"/>
              </a:xfrm>
              <a:prstGeom prst="rect">
                <a:avLst/>
              </a:prstGeom>
              <a:blipFill>
                <a:blip r:embed="rId13"/>
                <a:stretch>
                  <a:fillRect l="-840" t="-13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59F5B46-C6F9-48E1-B7E0-E3A002FB1A8C}"/>
                  </a:ext>
                </a:extLst>
              </p:cNvPr>
              <p:cNvSpPr txBox="1"/>
              <p:nvPr/>
            </p:nvSpPr>
            <p:spPr>
              <a:xfrm>
                <a:off x="9753600" y="342900"/>
                <a:ext cx="681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59F5B46-C6F9-48E1-B7E0-E3A002FB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342900"/>
                <a:ext cx="68108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F3D9924F-2FAD-4BA7-B40C-887CA5EE3EFF}"/>
              </a:ext>
            </a:extLst>
          </p:cNvPr>
          <p:cNvSpPr/>
          <p:nvPr/>
        </p:nvSpPr>
        <p:spPr>
          <a:xfrm>
            <a:off x="6608864" y="1772158"/>
            <a:ext cx="1490554" cy="6947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>
                <a:gd name="adj" fmla="val 11282843"/>
              </a:avLst>
            </a:prstTxWarp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US" sz="3600" b="0" cap="none" spc="0" dirty="0">
                <a:ln w="0"/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onge’s 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orhtoptic</a:t>
            </a:r>
            <a:endParaRPr lang="en-US" sz="3600" b="0" cap="none" spc="0" dirty="0">
              <a:ln w="0"/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ED7AE4-01FD-4763-9046-130EFCC10013}"/>
              </a:ext>
            </a:extLst>
          </p:cNvPr>
          <p:cNvSpPr txBox="1"/>
          <p:nvPr/>
        </p:nvSpPr>
        <p:spPr>
          <a:xfrm>
            <a:off x="4418504" y="1833146"/>
            <a:ext cx="1334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Circumbilliard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D44855B-CB22-4E5C-A27F-E99CBE0F5289}"/>
                  </a:ext>
                </a:extLst>
              </p:cNvPr>
              <p:cNvSpPr txBox="1"/>
              <p:nvPr/>
            </p:nvSpPr>
            <p:spPr>
              <a:xfrm>
                <a:off x="4331834" y="3183123"/>
                <a:ext cx="1399742" cy="586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D44855B-CB22-4E5C-A27F-E99CBE0F5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34" y="3183123"/>
                <a:ext cx="1399742" cy="5863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FA1FDB0-3FEB-430B-9FB1-8BA5B386C384}"/>
                  </a:ext>
                </a:extLst>
              </p:cNvPr>
              <p:cNvSpPr txBox="1"/>
              <p:nvPr/>
            </p:nvSpPr>
            <p:spPr>
              <a:xfrm>
                <a:off x="3996681" y="4039838"/>
                <a:ext cx="14319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FA1FDB0-3FEB-430B-9FB1-8BA5B386C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681" y="4039838"/>
                <a:ext cx="1431930" cy="338554"/>
              </a:xfrm>
              <a:prstGeom prst="rect">
                <a:avLst/>
              </a:prstGeom>
              <a:blipFill>
                <a:blip r:embed="rId16"/>
                <a:stretch>
                  <a:fillRect l="-9362" t="-103636" b="-16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44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85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Reznik</dc:creator>
  <cp:lastModifiedBy>Dan Reznik</cp:lastModifiedBy>
  <cp:revision>20</cp:revision>
  <dcterms:created xsi:type="dcterms:W3CDTF">2019-08-29T12:53:47Z</dcterms:created>
  <dcterms:modified xsi:type="dcterms:W3CDTF">2019-09-13T13:56:37Z</dcterms:modified>
</cp:coreProperties>
</file>