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A366-1C58-4AE7-BEB2-6F0C64F4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3A5AE-22B2-4C21-BF9E-C3719379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7C4A-8D14-4422-8122-410A7823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9830-2D5B-4951-BC92-ED43C8A399F2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0036-AD6C-4953-A9FF-28DC5EF5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D2DB-5C07-4B39-ABC6-BC54EBB1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D2DC-CE13-4C65-8296-726B06F54F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5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3C73-78DC-4F74-8A46-7BF14A6A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7B8F-DF2D-4805-9A3A-A44F6B1EE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19C80-C56D-420C-B3DB-21C09C79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9830-2D5B-4951-BC92-ED43C8A399F2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0D1-CA3B-4706-888A-658A679F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D184-815F-4EA7-A983-A12956B0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D2DC-CE13-4C65-8296-726B06F54F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6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287B7-EC7F-49FE-B6EB-3B7F0E1ED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7A36F-F734-4B3D-AFEC-B8DFB1621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3F9EA-A6E3-48CB-B52E-140B5E7E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9830-2D5B-4951-BC92-ED43C8A399F2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64CC-9A56-40ED-A343-6466B8BA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C4E7-D0CB-4E83-9843-E1C57887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D2DC-CE13-4C65-8296-726B06F54F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7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D1F4-34A7-4F52-AE98-C497BA7A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3891-D44B-4D0C-AFAD-7A1F4564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75BC-4AB9-429A-9A6E-DEECDE56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9830-2D5B-4951-BC92-ED43C8A399F2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00AA2-E483-4FA9-B3FA-6F134DA9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47B17-38CA-4050-BF51-7111B08F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D2DC-CE13-4C65-8296-726B06F54F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25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67E8-0947-459C-85F1-C46E0B41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899D5-743D-4003-947F-39C8BDB1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19CA1-6349-4A38-823E-623DF5D6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9830-2D5B-4951-BC92-ED43C8A399F2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F029A-8C8D-4B48-91BB-8FE9235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5D8B0-F24A-4802-A747-9599303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D2DC-CE13-4C65-8296-726B06F54F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68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6A5B-5665-4B70-BE6E-83CA3128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E76C-D831-438C-972C-4ED157092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1CD2A-80E9-4F41-86D0-3A33A09C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8220-2D6F-4136-B052-7D14971C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9830-2D5B-4951-BC92-ED43C8A399F2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727EB-4020-4D66-ADDC-9801A1C6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41C2-A323-40DB-8F7B-6BB74E47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D2DC-CE13-4C65-8296-726B06F54F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9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9BFB-7AEB-42AE-B746-7A4D791C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E821-47E5-4645-BB81-BBE625E7F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7BFEC-7C6A-49E1-84DA-9BA743A2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D264-75A7-4F47-9F80-1766666A1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1FA41-0BF9-4B7A-84CB-7571A26EC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EBE05-5BA1-41DE-9D94-1FB1319A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9830-2D5B-4951-BC92-ED43C8A399F2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A8345-CC39-491C-A50F-F773304B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20BC2-9656-4D64-84FE-74A1D21A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D2DC-CE13-4C65-8296-726B06F54F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29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6CA8-4E59-48B4-A601-E057843B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3A8A5-F9CD-42E1-B9E8-CAC6BBA1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9830-2D5B-4951-BC92-ED43C8A399F2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9565-D9A4-458F-85B1-AB0D90A3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AEBB7-0077-4F83-A2B9-B767305F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D2DC-CE13-4C65-8296-726B06F54F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86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26E99-CAF1-48EE-A529-97E23015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9830-2D5B-4951-BC92-ED43C8A399F2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22684-F67E-4CD0-84FF-0DEE4AB8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534C4-567A-4575-A4B8-5CB86E89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D2DC-CE13-4C65-8296-726B06F54F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0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92FA-C486-443E-AF77-CA0D5AB6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20E9-E0E5-414B-8CEF-05EABC6A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30FEE-0773-4A02-A02F-E093536A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2F018-BDEB-4CC8-99BE-6EA33E0B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9830-2D5B-4951-BC92-ED43C8A399F2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DF17D-783E-4510-9CED-52667422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17D39-B353-483F-828F-9F8F28E3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D2DC-CE13-4C65-8296-726B06F54F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77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1CCD-7797-4031-80B2-E947C22D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CEF4D-45FD-4345-917F-6603DEFCB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A23B5-FFB0-409E-8809-5EBD6B51A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CB7C9-EF38-4008-9A06-985673A5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9830-2D5B-4951-BC92-ED43C8A399F2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CA737-3650-403A-8202-45EAB2E5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A0717-6DDD-4513-93CE-E278FA1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D2DC-CE13-4C65-8296-726B06F54F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7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450CE-1371-4069-AEC3-5C9F6A47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FA86-6D87-4BF4-970B-33AA001B3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E761-3DAD-4234-8CB0-9BB1ECE0D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9830-2D5B-4951-BC92-ED43C8A399F2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3132-7F0A-44BC-BAFB-F34754B8C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697D-2FF5-4BE0-8B5F-D2665DB81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D2DC-CE13-4C65-8296-726B06F54F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70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road&#10;&#10;Description automatically generated">
            <a:extLst>
              <a:ext uri="{FF2B5EF4-FFF2-40B4-BE49-F238E27FC236}">
                <a16:creationId xmlns:a16="http://schemas.microsoft.com/office/drawing/2014/main" id="{A80DB19F-4297-409D-9683-DAC45EE32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40584"/>
            <a:ext cx="5294716" cy="31768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0C7D8DD-3F4A-44BA-A9ED-F3875333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21454"/>
            <a:ext cx="5294715" cy="34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0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Reznik</dc:creator>
  <cp:lastModifiedBy>Dan Reznik</cp:lastModifiedBy>
  <cp:revision>1</cp:revision>
  <dcterms:created xsi:type="dcterms:W3CDTF">2019-06-16T14:23:42Z</dcterms:created>
  <dcterms:modified xsi:type="dcterms:W3CDTF">2019-06-16T14:24:03Z</dcterms:modified>
</cp:coreProperties>
</file>