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88E23-509E-4F0F-821C-C38B339C39B1}" v="8" dt="2019-07-03T23:50:43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4660"/>
  </p:normalViewPr>
  <p:slideViewPr>
    <p:cSldViewPr snapToGrid="0">
      <p:cViewPr>
        <p:scale>
          <a:sx n="130" d="100"/>
          <a:sy n="130" d="100"/>
        </p:scale>
        <p:origin x="-1494" y="-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73F2-64F5-4A16-B8FF-985408640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A635F-1D1B-43A1-894E-F0F9C603C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1AA74-E494-4142-A06D-E99F7543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6DF1-B641-4345-A159-0C53A9EA8756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40EC1-EFF3-4ABB-ADFD-D9871159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181BA-9AAB-49FE-83A1-95DBBC0F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15AB-A408-44F6-92F2-B43874B69F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57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CE85-A1A7-49BD-9780-BB198AE4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ED4E6-DDC2-414F-AC86-CBBB79024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20980-9E0C-4A56-A8CF-7918D6B2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6DF1-B641-4345-A159-0C53A9EA8756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BCDC-C980-4317-9442-BC44F460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4A57-1B91-4AC5-81AD-88A35A5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15AB-A408-44F6-92F2-B43874B69F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21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6656B-D654-4A2F-B645-7C38A8D6F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27C11-8A52-4ADA-918D-D3EAD83EA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441E9-10BF-4977-ADF8-B17150FB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6DF1-B641-4345-A159-0C53A9EA8756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85A51-1B7C-457B-BFAA-8808F6A4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A7675-C631-429C-9A02-4675984B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15AB-A408-44F6-92F2-B43874B69F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36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0980-4919-43A1-980A-A2200885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DB8C-8EB1-4F86-A7D5-585274069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9366D-A267-4748-A227-BAA85A5B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6DF1-B641-4345-A159-0C53A9EA8756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2EA2D-006E-49BB-8952-314340E7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D44B3-6CD3-4F37-A713-2363C679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15AB-A408-44F6-92F2-B43874B69F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98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CBB0-2630-4A55-BB98-901B57E1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75F3E-E7F5-4EF9-8C32-8980B1189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5E0A4-647B-4316-8AA4-E02AF984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6DF1-B641-4345-A159-0C53A9EA8756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2417D-5429-4550-98CF-2A207106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35364-A029-47B0-B89B-61C49F89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15AB-A408-44F6-92F2-B43874B69F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62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3C6A-B608-4E62-ABDA-24325285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84194-E6B3-4C61-B7A6-2E420AA40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1ABEC-D292-49FB-98D1-B53E8571D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EA50A-2CF7-46E0-B4E6-52FDB7C0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6DF1-B641-4345-A159-0C53A9EA8756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C9783-565C-4D8F-A6C8-013B05FA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3FAF3-E9E3-4BF8-87ED-523C6C53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15AB-A408-44F6-92F2-B43874B69F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0CDC-A250-468F-8911-D1C7240B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24D99-47BF-41BF-AF9C-578D4ED31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79B91-CABA-4F8F-B4F6-0FEA54E7A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58AE7-E3DE-42D1-94BB-FB60F2F3E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EAC3D-A115-4E56-A380-0B8DE16CD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E7A05-34F0-45A5-88E4-2559D312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6DF1-B641-4345-A159-0C53A9EA8756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0B211-ACDC-46F7-BB0F-16238D83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97F40-BE5D-4713-A46B-4D81902D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15AB-A408-44F6-92F2-B43874B69F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5783-C599-48FC-9E0F-B1F1E9AF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2E7C6-9F4D-4410-BD12-3B677B3E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6DF1-B641-4345-A159-0C53A9EA8756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CB61B-9B73-481A-802C-4ECAFFDF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28A7C-9D8A-4FA8-9292-48376DD6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15AB-A408-44F6-92F2-B43874B69F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54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EEB2B-5365-4FBE-B134-11F01C27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6DF1-B641-4345-A159-0C53A9EA8756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915E2-5FB0-4EF5-B5E1-1DECD645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63CC5-0B68-4D74-BFFC-06B072C5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15AB-A408-44F6-92F2-B43874B69F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30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E8A2-0BB8-40FA-AD2D-FB46D90E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BA903-12C5-424B-963A-157ACF4F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D098B-6FEB-42AF-B7A2-E7849F8C4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07E09-02A2-4849-849B-4B555452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6DF1-B641-4345-A159-0C53A9EA8756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72ED9-5790-4B8C-838A-E0C07755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B8E87-CA18-4A29-9838-9F0E9ED4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15AB-A408-44F6-92F2-B43874B69F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70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B403-DED0-4A58-AAEB-43D0504E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9754D-56B6-49E0-AC7F-B14EA4A5D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17144-2F83-478D-B7AE-DE3AAD893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96F7F-5D34-4979-B515-13215D8D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6DF1-B641-4345-A159-0C53A9EA8756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56251-4C20-4375-8556-528CB0AF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FD558-CAB9-4B14-AF61-6B000509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915AB-A408-44F6-92F2-B43874B69F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79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8CF27-8CE2-4391-AF5B-A0B4B2CF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D1995-C7C6-4831-AD83-720D98F2A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90F77-E9F4-4A34-9DB3-EF5495E16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06DF1-B641-4345-A159-0C53A9EA8756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7D946-3B8E-4BCE-986B-3A9838BD7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F678-AE98-4112-8DC2-E4231B7B6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915AB-A408-44F6-92F2-B43874B69F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85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F758E7-6E0A-4253-AA8C-437D7C430EC1}"/>
              </a:ext>
            </a:extLst>
          </p:cNvPr>
          <p:cNvCxnSpPr>
            <a:cxnSpLocks/>
          </p:cNvCxnSpPr>
          <p:nvPr/>
        </p:nvCxnSpPr>
        <p:spPr>
          <a:xfrm>
            <a:off x="2449996" y="3429000"/>
            <a:ext cx="5504855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41E5B9-4F37-4672-AA01-B50F56D5B6A5}"/>
              </a:ext>
            </a:extLst>
          </p:cNvPr>
          <p:cNvCxnSpPr/>
          <p:nvPr/>
        </p:nvCxnSpPr>
        <p:spPr>
          <a:xfrm>
            <a:off x="5177307" y="3224011"/>
            <a:ext cx="0" cy="3992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FD8C4F-ABAC-49B6-BEE7-32101FD68C0E}"/>
              </a:ext>
            </a:extLst>
          </p:cNvPr>
          <p:cNvCxnSpPr/>
          <p:nvPr/>
        </p:nvCxnSpPr>
        <p:spPr>
          <a:xfrm>
            <a:off x="6098153" y="3229377"/>
            <a:ext cx="0" cy="3992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20E813-C1D4-4DF1-AFBE-17B0B1A15654}"/>
              </a:ext>
            </a:extLst>
          </p:cNvPr>
          <p:cNvCxnSpPr/>
          <p:nvPr/>
        </p:nvCxnSpPr>
        <p:spPr>
          <a:xfrm>
            <a:off x="7021149" y="3233670"/>
            <a:ext cx="0" cy="3992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38FABB-1554-4733-BACF-F735DA3EA520}"/>
              </a:ext>
            </a:extLst>
          </p:cNvPr>
          <p:cNvCxnSpPr/>
          <p:nvPr/>
        </p:nvCxnSpPr>
        <p:spPr>
          <a:xfrm>
            <a:off x="7941995" y="3239036"/>
            <a:ext cx="0" cy="3992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2D008D-9F95-4053-8C52-AD3211DE77AB}"/>
              </a:ext>
            </a:extLst>
          </p:cNvPr>
          <p:cNvCxnSpPr/>
          <p:nvPr/>
        </p:nvCxnSpPr>
        <p:spPr>
          <a:xfrm>
            <a:off x="2428531" y="3229377"/>
            <a:ext cx="0" cy="3992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DC7B1C-567F-420F-AE2C-02C20CFBBB91}"/>
              </a:ext>
            </a:extLst>
          </p:cNvPr>
          <p:cNvCxnSpPr/>
          <p:nvPr/>
        </p:nvCxnSpPr>
        <p:spPr>
          <a:xfrm>
            <a:off x="3351527" y="3233670"/>
            <a:ext cx="0" cy="3992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002B17-D7A5-4889-A3EC-07E4C080321B}"/>
              </a:ext>
            </a:extLst>
          </p:cNvPr>
          <p:cNvCxnSpPr/>
          <p:nvPr/>
        </p:nvCxnSpPr>
        <p:spPr>
          <a:xfrm>
            <a:off x="4272373" y="3239036"/>
            <a:ext cx="0" cy="3992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BA7005-A813-48C7-9A9E-2D0B753C3791}"/>
              </a:ext>
            </a:extLst>
          </p:cNvPr>
          <p:cNvSpPr txBox="1"/>
          <p:nvPr/>
        </p:nvSpPr>
        <p:spPr>
          <a:xfrm>
            <a:off x="2262434" y="359004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144</a:t>
            </a:r>
            <a:endParaRPr lang="pt-BR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9C021E-40B8-42DE-9084-6BA6A6F090B5}"/>
              </a:ext>
            </a:extLst>
          </p:cNvPr>
          <p:cNvSpPr txBox="1"/>
          <p:nvPr/>
        </p:nvSpPr>
        <p:spPr>
          <a:xfrm>
            <a:off x="4988299" y="359004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9</a:t>
            </a:r>
            <a:endParaRPr lang="pt-BR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5296E-0BEC-47FA-B046-C6A912A57BDF}"/>
              </a:ext>
            </a:extLst>
          </p:cNvPr>
          <p:cNvSpPr txBox="1"/>
          <p:nvPr/>
        </p:nvSpPr>
        <p:spPr>
          <a:xfrm>
            <a:off x="5947714" y="359004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X</a:t>
            </a:r>
            <a:r>
              <a:rPr lang="en-US" baseline="-25000" dirty="0">
                <a:solidFill>
                  <a:srgbClr val="7030A0"/>
                </a:solidFill>
              </a:rPr>
              <a:t>2</a:t>
            </a:r>
            <a:endParaRPr lang="pt-BR" baseline="-25000" dirty="0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F9EEA-E728-4B16-978B-A03514E469B7}"/>
              </a:ext>
            </a:extLst>
          </p:cNvPr>
          <p:cNvSpPr txBox="1"/>
          <p:nvPr/>
        </p:nvSpPr>
        <p:spPr>
          <a:xfrm>
            <a:off x="7792079" y="359004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baseline="-25000" dirty="0">
                <a:solidFill>
                  <a:srgbClr val="0070C0"/>
                </a:solidFill>
              </a:rPr>
              <a:t>7</a:t>
            </a:r>
            <a:endParaRPr lang="pt-BR" baseline="-25000" dirty="0">
              <a:solidFill>
                <a:srgbClr val="0070C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D21BD7-02D9-4A6F-A0AF-AFDE8B3F1CBA}"/>
              </a:ext>
            </a:extLst>
          </p:cNvPr>
          <p:cNvCxnSpPr>
            <a:cxnSpLocks/>
          </p:cNvCxnSpPr>
          <p:nvPr/>
        </p:nvCxnSpPr>
        <p:spPr>
          <a:xfrm>
            <a:off x="5635466" y="3354430"/>
            <a:ext cx="0" cy="14914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2F2532-5312-491E-95CC-5234B3F42958}"/>
              </a:ext>
            </a:extLst>
          </p:cNvPr>
          <p:cNvSpPr txBox="1"/>
          <p:nvPr/>
        </p:nvSpPr>
        <p:spPr>
          <a:xfrm>
            <a:off x="5414362" y="345313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142</a:t>
            </a:r>
            <a:endParaRPr lang="pt-BR" baseline="-250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F85B1E-3548-430D-A7A3-C00EB3CF94D1}"/>
              </a:ext>
            </a:extLst>
          </p:cNvPr>
          <p:cNvSpPr txBox="1"/>
          <p:nvPr/>
        </p:nvSpPr>
        <p:spPr>
          <a:xfrm>
            <a:off x="2264864" y="29186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pt-B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81AFC8-A3AB-4A52-8BDD-99BCF3A5524E}"/>
              </a:ext>
            </a:extLst>
          </p:cNvPr>
          <p:cNvSpPr txBox="1"/>
          <p:nvPr/>
        </p:nvSpPr>
        <p:spPr>
          <a:xfrm>
            <a:off x="4988299" y="29186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pt-B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FF42CD-2142-47BC-9F10-E0E02F3018DC}"/>
              </a:ext>
            </a:extLst>
          </p:cNvPr>
          <p:cNvSpPr txBox="1"/>
          <p:nvPr/>
        </p:nvSpPr>
        <p:spPr>
          <a:xfrm>
            <a:off x="5947714" y="291860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75D21-E3F1-4915-9FAC-702703182057}"/>
              </a:ext>
            </a:extLst>
          </p:cNvPr>
          <p:cNvSpPr txBox="1"/>
          <p:nvPr/>
        </p:nvSpPr>
        <p:spPr>
          <a:xfrm>
            <a:off x="7729561" y="291860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Ge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30664A-3087-48ED-B7D4-57164FCD9831}"/>
              </a:ext>
            </a:extLst>
          </p:cNvPr>
          <p:cNvSpPr txBox="1"/>
          <p:nvPr/>
        </p:nvSpPr>
        <p:spPr>
          <a:xfrm>
            <a:off x="5487642" y="30298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76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Reznik</dc:creator>
  <cp:lastModifiedBy>Dan Reznik</cp:lastModifiedBy>
  <cp:revision>1</cp:revision>
  <dcterms:created xsi:type="dcterms:W3CDTF">2019-07-03T16:02:19Z</dcterms:created>
  <dcterms:modified xsi:type="dcterms:W3CDTF">2019-07-04T00:37:17Z</dcterms:modified>
</cp:coreProperties>
</file>