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8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2" y="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EF95B0-A76F-470B-BA24-109223DF0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41752-2B84-49B7-B7ED-99D332BAEC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71FF9-005E-457E-8BE9-648D0C0269FB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55942-6889-41A9-86A4-6EF2050B18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8AB52-7512-4076-9354-2C2506B295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47319-94D1-4E2C-8A18-87826DC852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38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B8E-59B7-42CC-ACF6-89FF74EA6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4022C-CE11-4036-9E50-E310B92FC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9B0E-FFBD-454D-9ADE-DC252625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957E-71C0-4254-960B-B53A0812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156C-4D16-47ED-A6B6-1C5B2C91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BBE-9D04-4369-BE2B-1BFD2604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A9AED-B100-4215-BBD2-D46A20F7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3D3A-2CC8-4BDB-995A-6D1C2F41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84C1E-6199-4DF6-AAEB-E88DA2AC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7BAA-7E1D-4E83-B0BB-E1976FCB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E61E5-2D9D-4C02-85F0-322473CF5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C47A-55B0-41E1-8D84-A3F8FE7B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9E48-0764-4904-9012-94FED777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324A-50CD-4520-AA97-D63B8128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32EC-5E66-4053-B29C-9E8997D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37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D9E6-FB49-4136-80CF-8418B99D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0FF2-2571-4D62-832D-A6D53A58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70D1-66C4-4550-BB0E-4B2852A2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C75F-D931-498A-AF01-6A6134D3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499A-5C50-4A90-9F2F-FC11E51B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99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3291-C2A6-4D11-AD6A-B21EE072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7CFE-A62E-4E37-8F19-26E6D7C3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CDA46-0AFE-404E-8BF2-B9840ACE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3B32-12BB-42B7-8D02-6B097BB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36BA-900E-4A49-8B6F-25C3FA68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86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92F0-7A8F-43CC-B8D3-9D9124CD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32CA-6F77-4E72-A957-18F9609FE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F093-CA62-426C-BF53-0D1015127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08FC9-1B6A-42A2-A14A-BDF66DC4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D7DB1-73DC-4E42-B3ED-20D18C3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232E8-D5F0-4042-97DD-C93ED26F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9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8A5C-0E76-4558-97FE-F791BA25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BD09-2DA8-46A6-B367-D5DD5DF7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7E49A-09E9-47FC-A7BA-148D8B62C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99276-3E3E-4AE6-93E1-B75E2E240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4058F-57F8-427A-A860-6DCD1AACE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B99F4-4BE9-47F7-B250-472C1E2C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A4153-C4D2-4892-8A75-17F89F5B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5FABB-F046-4102-9149-736AD570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23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6923-B78A-4B7A-A573-EC62C2B0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E977-20FC-472F-AA98-7941135C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2F4BD-5D3E-43B1-AFF0-6AA1DBA0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5F80D-1138-409A-B122-3A6E7440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2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611DA-BD7A-4CDF-9A37-B50830F0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7599D-1BDA-4F5E-9C48-76005447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77E9A-6B60-4A93-9774-1BCBB389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84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08A8-A380-4024-8A2E-C6D90339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8D1-D4EF-4B6A-A9BB-6BFD18FD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07AA7-F07B-4045-A1DD-D202663A8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EB941-EB43-4CB0-81D6-C5093CDA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A6354-B62B-4D8E-B677-24F937AA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DAA8-2677-4DB8-98FE-342D90B8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5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FF11-9AF0-4595-A177-13AE75B6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29527-DEED-42FC-8553-C844EE7FA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E0D47-B483-4C41-A1BC-65887D3F1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6859B-DCD8-4A22-B400-A16A0F76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4FF6-86EE-434A-A3F2-AA8F89D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F8F34-F2E5-45B8-9B16-ECDFB8D5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D060F-99C2-49B0-919F-295400FB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9EF9-7F6D-4719-97A4-172FBAEC0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2A5-E61B-4A37-898A-F0C90AD97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E9B98-A55C-4949-9298-FE3AFBD36F9C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5AC7-C4FE-4361-B227-4E166C755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6B0F-B00A-4B84-9744-FF021F97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929F-23E7-43AF-8EA5-6A3C9BFCDC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5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E13DAD0-A4B0-4817-8995-A0D346584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63203F-7D28-496B-9F91-3FBCB72E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Garrincha e Bilhares:</a:t>
            </a:r>
            <a:b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Já combinou com os Russos?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F9672C-557D-4871-B58C-7874589D7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6B2255FA-5109-4095-9B1C-70FA62752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4" r="7655" b="-2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6" name="Picture 5" descr="A person standing in a room&#10;&#10;Description automatically generated">
            <a:extLst>
              <a:ext uri="{FF2B5EF4-FFF2-40B4-BE49-F238E27FC236}">
                <a16:creationId xmlns:a16="http://schemas.microsoft.com/office/drawing/2014/main" id="{1D694CC3-60EC-4AD9-A14F-20E053E0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" r="14939" b="4"/>
          <a:stretch/>
        </p:blipFill>
        <p:spPr>
          <a:xfrm>
            <a:off x="4638955" y="321733"/>
            <a:ext cx="3539976" cy="2985818"/>
          </a:xfrm>
          <a:prstGeom prst="rect">
            <a:avLst/>
          </a:prstGeom>
        </p:spPr>
      </p:pic>
      <p:pic>
        <p:nvPicPr>
          <p:cNvPr id="7" name="Picture 6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363CA94-8905-456A-BC81-371165AD4A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35" r="4351" b="3"/>
          <a:stretch/>
        </p:blipFill>
        <p:spPr>
          <a:xfrm>
            <a:off x="8348570" y="321734"/>
            <a:ext cx="3535590" cy="29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0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Garrincha e Bilhares: Já combinou com os Russos?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Reznik</dc:creator>
  <cp:lastModifiedBy>Dan Reznik</cp:lastModifiedBy>
  <cp:revision>3</cp:revision>
  <dcterms:created xsi:type="dcterms:W3CDTF">2019-07-08T15:25:29Z</dcterms:created>
  <dcterms:modified xsi:type="dcterms:W3CDTF">2019-07-09T17:15:12Z</dcterms:modified>
</cp:coreProperties>
</file>