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BBBF-2ED0-48DD-BA3D-5D5CF6F5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29F35-AEF5-424A-96BF-0EC24882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F7CF-B9A1-4465-BCA2-3030F211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A42D-0126-42AF-9F35-66B6F96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F45D-CC2B-4C4F-9F5A-DA872F15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6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2C96-D339-45E6-AC06-8447B9E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D4FA0-58DC-4359-BF82-A4A9645E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B046-3BA3-4896-A0BB-6081EE4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3B54-8D1E-45AE-896A-CDEB5A8E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29AE-CDEF-4A2C-AADD-F41D22C7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415A-9430-4022-9062-568312DD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9B977-D9E3-4740-A84F-E439132DB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87DA-45B4-4A4F-B464-876B11A7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6C2F-0852-4C50-83E7-6F4F8D72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3C94-5977-4A3F-9AB0-5A7BF352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12EC-97E2-4A1A-AF25-8C70F15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12A0-5301-43D9-9291-62718EAB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AA1F-EE10-4683-AE7A-96728E0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1150-1496-4039-8549-C198FBF2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EE0F-B0CE-410D-A255-6A6241D7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9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FED4-4C52-482F-AD2B-86F5E831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72BE-3BD0-46B2-8934-EBA4F6BA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121B-1A11-4E27-99CF-03D7A2AF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1B65-D855-4FFD-92E0-7AC3A11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B900-23B8-4DB2-878F-C818AB8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7531-7727-4BF6-B149-C08F02AA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A75C-048B-4775-B6D4-0034731E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FFBF-3452-4CD0-AD1E-F73033AD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F583-B6F0-47DA-9501-11B93F9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3111-539B-46E2-8AF8-DC34551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5A14-E96A-4A56-BFE6-5C2F3EB9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CD38-1E20-4616-B5CE-D242F05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25A3-F875-49FA-8F83-8772EBC1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78B1-AAD9-42E1-AC74-05C0519D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0A6CA-DFB7-496C-89BD-633FCD21F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C7352-350F-4208-9A85-83966907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E8AFE-1A6C-4DB8-8262-7C5FC201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9B8C9-7CC8-40AF-9689-F8EBDB46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89DB5-375A-4354-9370-9E90D713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54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830-BF1C-44BB-BB26-844BD8A7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FB2F9-922E-4E2B-942E-E321482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C93A0-E768-4ABF-A6FB-89D6CDCD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A699-4771-4ACC-912D-E16BB4D5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ABB4-FE8B-40C2-BBBB-A19AE8B9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9E0A-4009-436A-A89F-4D6963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F6FA-751A-4FFB-B15D-6BC363E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3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50AA-0E66-4ABA-ACCB-6BC85B7F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93F2-4823-434B-94AB-4E7819BA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4F737-5194-47CE-80AB-C817EDA3E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FD4C-3FD2-4C30-8D5C-9642D9AF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9012-2A94-400C-AA35-F08577FD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4156-2AEF-4715-8CE4-A550857B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9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D2C2-E1DD-4C05-A639-9AA790D7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CD9BC-3EDC-4B3B-A6E4-155BE0E1B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F64F-1C1B-4D0E-BA21-3686D1CC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96C4-5AB0-4907-8E14-10B19326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0A33-97CA-4396-A983-8F646C72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4B4F-7F39-42A3-BE9E-501B1EB4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0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E627C-83AD-4B59-89E9-4FBC2055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E120-F3F8-4120-AA6A-5A31E16E5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E528-F858-4D56-96C4-F82B0F19C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F4CC-90E0-4564-A4BF-3E86B55FA2DA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9E42-2EED-43A7-860D-81A8E06B0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1F1F-AC8B-45E8-B91D-47D7A9D8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A169-C0AB-450E-960B-E3EFE11FC9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6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FB65-D44C-43C7-847B-77EC6B300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58F84-822C-4EB7-901B-DB4B1AF20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6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CA97E37-30FE-4BE7-A8A5-53DF8525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9553" y="1377299"/>
            <a:ext cx="5218979" cy="40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394CB9-5D58-489A-96C2-A479EA5530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495" y="1845945"/>
            <a:ext cx="5286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1</cp:revision>
  <dcterms:created xsi:type="dcterms:W3CDTF">2019-05-28T19:16:15Z</dcterms:created>
  <dcterms:modified xsi:type="dcterms:W3CDTF">2019-05-28T19:17:56Z</dcterms:modified>
</cp:coreProperties>
</file>