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21" d="100"/>
          <a:sy n="121" d="100"/>
        </p:scale>
        <p:origin x="52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4419-1E1C-49B8-8F6D-55C74D2994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6AC4F1D4-4363-453C-B3A9-1299D73520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EB468321-8758-4E4E-A9A4-0642C440B335}"/>
              </a:ext>
            </a:extLst>
          </p:cNvPr>
          <p:cNvSpPr>
            <a:spLocks noGrp="1"/>
          </p:cNvSpPr>
          <p:nvPr>
            <p:ph type="dt" sz="half" idx="10"/>
          </p:nvPr>
        </p:nvSpPr>
        <p:spPr/>
        <p:txBody>
          <a:bodyPr/>
          <a:lstStyle/>
          <a:p>
            <a:fld id="{383AE468-257F-49B4-B662-2CCFF613538A}" type="datetimeFigureOut">
              <a:rPr lang="ru-RU" smtClean="0"/>
              <a:t>18.05.2018</a:t>
            </a:fld>
            <a:endParaRPr lang="ru-RU"/>
          </a:p>
        </p:txBody>
      </p:sp>
      <p:sp>
        <p:nvSpPr>
          <p:cNvPr id="5" name="Footer Placeholder 4">
            <a:extLst>
              <a:ext uri="{FF2B5EF4-FFF2-40B4-BE49-F238E27FC236}">
                <a16:creationId xmlns:a16="http://schemas.microsoft.com/office/drawing/2014/main" id="{B9547425-A029-483A-B6D2-4D4D637DA238}"/>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5F511AB-3A8C-4168-A671-3F154AC6BB08}"/>
              </a:ext>
            </a:extLst>
          </p:cNvPr>
          <p:cNvSpPr>
            <a:spLocks noGrp="1"/>
          </p:cNvSpPr>
          <p:nvPr>
            <p:ph type="sldNum" sz="quarter" idx="12"/>
          </p:nvPr>
        </p:nvSpPr>
        <p:spPr/>
        <p:txBody>
          <a:bodyPr/>
          <a:lstStyle/>
          <a:p>
            <a:fld id="{362894A7-704C-45E2-A6FE-7CBA176804A0}" type="slidenum">
              <a:rPr lang="ru-RU" smtClean="0"/>
              <a:t>‹#›</a:t>
            </a:fld>
            <a:endParaRPr lang="ru-RU"/>
          </a:p>
        </p:txBody>
      </p:sp>
    </p:spTree>
    <p:extLst>
      <p:ext uri="{BB962C8B-B14F-4D97-AF65-F5344CB8AC3E}">
        <p14:creationId xmlns:p14="http://schemas.microsoft.com/office/powerpoint/2010/main" val="3681174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0B0B-266B-4A41-A8EC-AC3511AAC0E3}"/>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B8E5BDA8-3059-438E-8004-979F750F3E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20A347E3-E234-4631-AF82-BC0EB27CAC6E}"/>
              </a:ext>
            </a:extLst>
          </p:cNvPr>
          <p:cNvSpPr>
            <a:spLocks noGrp="1"/>
          </p:cNvSpPr>
          <p:nvPr>
            <p:ph type="dt" sz="half" idx="10"/>
          </p:nvPr>
        </p:nvSpPr>
        <p:spPr/>
        <p:txBody>
          <a:bodyPr/>
          <a:lstStyle/>
          <a:p>
            <a:fld id="{383AE468-257F-49B4-B662-2CCFF613538A}" type="datetimeFigureOut">
              <a:rPr lang="ru-RU" smtClean="0"/>
              <a:t>18.05.2018</a:t>
            </a:fld>
            <a:endParaRPr lang="ru-RU"/>
          </a:p>
        </p:txBody>
      </p:sp>
      <p:sp>
        <p:nvSpPr>
          <p:cNvPr id="5" name="Footer Placeholder 4">
            <a:extLst>
              <a:ext uri="{FF2B5EF4-FFF2-40B4-BE49-F238E27FC236}">
                <a16:creationId xmlns:a16="http://schemas.microsoft.com/office/drawing/2014/main" id="{D5BE669F-D5E1-430E-84F2-5AFF7C89E31B}"/>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40811EA-9EB9-4935-A730-537FB8888F87}"/>
              </a:ext>
            </a:extLst>
          </p:cNvPr>
          <p:cNvSpPr>
            <a:spLocks noGrp="1"/>
          </p:cNvSpPr>
          <p:nvPr>
            <p:ph type="sldNum" sz="quarter" idx="12"/>
          </p:nvPr>
        </p:nvSpPr>
        <p:spPr/>
        <p:txBody>
          <a:bodyPr/>
          <a:lstStyle/>
          <a:p>
            <a:fld id="{362894A7-704C-45E2-A6FE-7CBA176804A0}" type="slidenum">
              <a:rPr lang="ru-RU" smtClean="0"/>
              <a:t>‹#›</a:t>
            </a:fld>
            <a:endParaRPr lang="ru-RU"/>
          </a:p>
        </p:txBody>
      </p:sp>
    </p:spTree>
    <p:extLst>
      <p:ext uri="{BB962C8B-B14F-4D97-AF65-F5344CB8AC3E}">
        <p14:creationId xmlns:p14="http://schemas.microsoft.com/office/powerpoint/2010/main" val="1975067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FB7478-9341-48E1-B004-C3B309E34B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EB58F802-5E1F-4924-B172-9AF62AE3A97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8E7ED3CC-12A3-47C5-BB49-EED6B2F2CDC6}"/>
              </a:ext>
            </a:extLst>
          </p:cNvPr>
          <p:cNvSpPr>
            <a:spLocks noGrp="1"/>
          </p:cNvSpPr>
          <p:nvPr>
            <p:ph type="dt" sz="half" idx="10"/>
          </p:nvPr>
        </p:nvSpPr>
        <p:spPr/>
        <p:txBody>
          <a:bodyPr/>
          <a:lstStyle/>
          <a:p>
            <a:fld id="{383AE468-257F-49B4-B662-2CCFF613538A}" type="datetimeFigureOut">
              <a:rPr lang="ru-RU" smtClean="0"/>
              <a:t>18.05.2018</a:t>
            </a:fld>
            <a:endParaRPr lang="ru-RU"/>
          </a:p>
        </p:txBody>
      </p:sp>
      <p:sp>
        <p:nvSpPr>
          <p:cNvPr id="5" name="Footer Placeholder 4">
            <a:extLst>
              <a:ext uri="{FF2B5EF4-FFF2-40B4-BE49-F238E27FC236}">
                <a16:creationId xmlns:a16="http://schemas.microsoft.com/office/drawing/2014/main" id="{70F23C23-C31A-4224-B7CD-84C563BE9D88}"/>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E9CF1113-95CC-49D3-80E5-87BC5522C87D}"/>
              </a:ext>
            </a:extLst>
          </p:cNvPr>
          <p:cNvSpPr>
            <a:spLocks noGrp="1"/>
          </p:cNvSpPr>
          <p:nvPr>
            <p:ph type="sldNum" sz="quarter" idx="12"/>
          </p:nvPr>
        </p:nvSpPr>
        <p:spPr/>
        <p:txBody>
          <a:bodyPr/>
          <a:lstStyle/>
          <a:p>
            <a:fld id="{362894A7-704C-45E2-A6FE-7CBA176804A0}" type="slidenum">
              <a:rPr lang="ru-RU" smtClean="0"/>
              <a:t>‹#›</a:t>
            </a:fld>
            <a:endParaRPr lang="ru-RU"/>
          </a:p>
        </p:txBody>
      </p:sp>
    </p:spTree>
    <p:extLst>
      <p:ext uri="{BB962C8B-B14F-4D97-AF65-F5344CB8AC3E}">
        <p14:creationId xmlns:p14="http://schemas.microsoft.com/office/powerpoint/2010/main" val="2399451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1D7E-0B37-495D-B8EA-18DE1E54B3F1}"/>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46541734-E220-4FA6-880B-6250CE13849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04F265C3-567E-4C37-B549-9AA4E3E12CAB}"/>
              </a:ext>
            </a:extLst>
          </p:cNvPr>
          <p:cNvSpPr>
            <a:spLocks noGrp="1"/>
          </p:cNvSpPr>
          <p:nvPr>
            <p:ph type="dt" sz="half" idx="10"/>
          </p:nvPr>
        </p:nvSpPr>
        <p:spPr/>
        <p:txBody>
          <a:bodyPr/>
          <a:lstStyle/>
          <a:p>
            <a:fld id="{383AE468-257F-49B4-B662-2CCFF613538A}" type="datetimeFigureOut">
              <a:rPr lang="ru-RU" smtClean="0"/>
              <a:t>18.05.2018</a:t>
            </a:fld>
            <a:endParaRPr lang="ru-RU"/>
          </a:p>
        </p:txBody>
      </p:sp>
      <p:sp>
        <p:nvSpPr>
          <p:cNvPr id="5" name="Footer Placeholder 4">
            <a:extLst>
              <a:ext uri="{FF2B5EF4-FFF2-40B4-BE49-F238E27FC236}">
                <a16:creationId xmlns:a16="http://schemas.microsoft.com/office/drawing/2014/main" id="{84AC58DE-1B4F-4245-B76E-038EDD2277A8}"/>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04134217-7899-4411-9799-3786814AB819}"/>
              </a:ext>
            </a:extLst>
          </p:cNvPr>
          <p:cNvSpPr>
            <a:spLocks noGrp="1"/>
          </p:cNvSpPr>
          <p:nvPr>
            <p:ph type="sldNum" sz="quarter" idx="12"/>
          </p:nvPr>
        </p:nvSpPr>
        <p:spPr/>
        <p:txBody>
          <a:bodyPr/>
          <a:lstStyle/>
          <a:p>
            <a:fld id="{362894A7-704C-45E2-A6FE-7CBA176804A0}" type="slidenum">
              <a:rPr lang="ru-RU" smtClean="0"/>
              <a:t>‹#›</a:t>
            </a:fld>
            <a:endParaRPr lang="ru-RU"/>
          </a:p>
        </p:txBody>
      </p:sp>
    </p:spTree>
    <p:extLst>
      <p:ext uri="{BB962C8B-B14F-4D97-AF65-F5344CB8AC3E}">
        <p14:creationId xmlns:p14="http://schemas.microsoft.com/office/powerpoint/2010/main" val="4047552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E9F9B-A8E5-46CF-A6DE-AFAD66DB73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D8C82324-91D8-440B-9E3B-175D506550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AD1FAF-54EF-4111-9D1B-2F2926FF87BD}"/>
              </a:ext>
            </a:extLst>
          </p:cNvPr>
          <p:cNvSpPr>
            <a:spLocks noGrp="1"/>
          </p:cNvSpPr>
          <p:nvPr>
            <p:ph type="dt" sz="half" idx="10"/>
          </p:nvPr>
        </p:nvSpPr>
        <p:spPr/>
        <p:txBody>
          <a:bodyPr/>
          <a:lstStyle/>
          <a:p>
            <a:fld id="{383AE468-257F-49B4-B662-2CCFF613538A}" type="datetimeFigureOut">
              <a:rPr lang="ru-RU" smtClean="0"/>
              <a:t>18.05.2018</a:t>
            </a:fld>
            <a:endParaRPr lang="ru-RU"/>
          </a:p>
        </p:txBody>
      </p:sp>
      <p:sp>
        <p:nvSpPr>
          <p:cNvPr id="5" name="Footer Placeholder 4">
            <a:extLst>
              <a:ext uri="{FF2B5EF4-FFF2-40B4-BE49-F238E27FC236}">
                <a16:creationId xmlns:a16="http://schemas.microsoft.com/office/drawing/2014/main" id="{A7E4EC55-3672-4372-837F-73A5A03109C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26B59BDE-C30A-4B8C-89F2-0E3BB3ADD0B1}"/>
              </a:ext>
            </a:extLst>
          </p:cNvPr>
          <p:cNvSpPr>
            <a:spLocks noGrp="1"/>
          </p:cNvSpPr>
          <p:nvPr>
            <p:ph type="sldNum" sz="quarter" idx="12"/>
          </p:nvPr>
        </p:nvSpPr>
        <p:spPr/>
        <p:txBody>
          <a:bodyPr/>
          <a:lstStyle/>
          <a:p>
            <a:fld id="{362894A7-704C-45E2-A6FE-7CBA176804A0}" type="slidenum">
              <a:rPr lang="ru-RU" smtClean="0"/>
              <a:t>‹#›</a:t>
            </a:fld>
            <a:endParaRPr lang="ru-RU"/>
          </a:p>
        </p:txBody>
      </p:sp>
    </p:spTree>
    <p:extLst>
      <p:ext uri="{BB962C8B-B14F-4D97-AF65-F5344CB8AC3E}">
        <p14:creationId xmlns:p14="http://schemas.microsoft.com/office/powerpoint/2010/main" val="456529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FF4D-0B65-45A1-BECA-430DE080A5EB}"/>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B1B29D5B-E1FC-44CB-B52E-752EA6E66CF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9AB0413C-072A-4514-A6DD-04A214E45B9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3ABF2EAC-23A4-4F07-82CF-D33DD25903AD}"/>
              </a:ext>
            </a:extLst>
          </p:cNvPr>
          <p:cNvSpPr>
            <a:spLocks noGrp="1"/>
          </p:cNvSpPr>
          <p:nvPr>
            <p:ph type="dt" sz="half" idx="10"/>
          </p:nvPr>
        </p:nvSpPr>
        <p:spPr/>
        <p:txBody>
          <a:bodyPr/>
          <a:lstStyle/>
          <a:p>
            <a:fld id="{383AE468-257F-49B4-B662-2CCFF613538A}" type="datetimeFigureOut">
              <a:rPr lang="ru-RU" smtClean="0"/>
              <a:t>18.05.2018</a:t>
            </a:fld>
            <a:endParaRPr lang="ru-RU"/>
          </a:p>
        </p:txBody>
      </p:sp>
      <p:sp>
        <p:nvSpPr>
          <p:cNvPr id="6" name="Footer Placeholder 5">
            <a:extLst>
              <a:ext uri="{FF2B5EF4-FFF2-40B4-BE49-F238E27FC236}">
                <a16:creationId xmlns:a16="http://schemas.microsoft.com/office/drawing/2014/main" id="{D6EB6FFC-316E-4F19-ADF3-EEC551F409E9}"/>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83AF682D-07DD-4910-95CA-8CDB5896959E}"/>
              </a:ext>
            </a:extLst>
          </p:cNvPr>
          <p:cNvSpPr>
            <a:spLocks noGrp="1"/>
          </p:cNvSpPr>
          <p:nvPr>
            <p:ph type="sldNum" sz="quarter" idx="12"/>
          </p:nvPr>
        </p:nvSpPr>
        <p:spPr/>
        <p:txBody>
          <a:bodyPr/>
          <a:lstStyle/>
          <a:p>
            <a:fld id="{362894A7-704C-45E2-A6FE-7CBA176804A0}" type="slidenum">
              <a:rPr lang="ru-RU" smtClean="0"/>
              <a:t>‹#›</a:t>
            </a:fld>
            <a:endParaRPr lang="ru-RU"/>
          </a:p>
        </p:txBody>
      </p:sp>
    </p:spTree>
    <p:extLst>
      <p:ext uri="{BB962C8B-B14F-4D97-AF65-F5344CB8AC3E}">
        <p14:creationId xmlns:p14="http://schemas.microsoft.com/office/powerpoint/2010/main" val="1106259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9511-9CEF-4103-A255-22C32DA30B2B}"/>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CB78A705-2286-4096-AEEA-F901A22054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6F7D7C-94CB-4C8F-B8F4-1B1CBC5DF0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B568B94D-3B93-4BE3-BCD7-D1C3F6780C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DC04F3D-C677-47B6-A30D-E407CDFA1ED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CE2BA8CF-B256-4A82-9045-0DCB592A1DCC}"/>
              </a:ext>
            </a:extLst>
          </p:cNvPr>
          <p:cNvSpPr>
            <a:spLocks noGrp="1"/>
          </p:cNvSpPr>
          <p:nvPr>
            <p:ph type="dt" sz="half" idx="10"/>
          </p:nvPr>
        </p:nvSpPr>
        <p:spPr/>
        <p:txBody>
          <a:bodyPr/>
          <a:lstStyle/>
          <a:p>
            <a:fld id="{383AE468-257F-49B4-B662-2CCFF613538A}" type="datetimeFigureOut">
              <a:rPr lang="ru-RU" smtClean="0"/>
              <a:t>18.05.2018</a:t>
            </a:fld>
            <a:endParaRPr lang="ru-RU"/>
          </a:p>
        </p:txBody>
      </p:sp>
      <p:sp>
        <p:nvSpPr>
          <p:cNvPr id="8" name="Footer Placeholder 7">
            <a:extLst>
              <a:ext uri="{FF2B5EF4-FFF2-40B4-BE49-F238E27FC236}">
                <a16:creationId xmlns:a16="http://schemas.microsoft.com/office/drawing/2014/main" id="{E1322AD9-D3B8-4A32-89EC-625285C9CF58}"/>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2BA4D722-63BE-4263-BA32-705A4DF316E6}"/>
              </a:ext>
            </a:extLst>
          </p:cNvPr>
          <p:cNvSpPr>
            <a:spLocks noGrp="1"/>
          </p:cNvSpPr>
          <p:nvPr>
            <p:ph type="sldNum" sz="quarter" idx="12"/>
          </p:nvPr>
        </p:nvSpPr>
        <p:spPr/>
        <p:txBody>
          <a:bodyPr/>
          <a:lstStyle/>
          <a:p>
            <a:fld id="{362894A7-704C-45E2-A6FE-7CBA176804A0}" type="slidenum">
              <a:rPr lang="ru-RU" smtClean="0"/>
              <a:t>‹#›</a:t>
            </a:fld>
            <a:endParaRPr lang="ru-RU"/>
          </a:p>
        </p:txBody>
      </p:sp>
    </p:spTree>
    <p:extLst>
      <p:ext uri="{BB962C8B-B14F-4D97-AF65-F5344CB8AC3E}">
        <p14:creationId xmlns:p14="http://schemas.microsoft.com/office/powerpoint/2010/main" val="2710265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C7775-E66E-4A08-8E9C-F47D01213480}"/>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47975F47-9604-46B5-8B9F-11935781721A}"/>
              </a:ext>
            </a:extLst>
          </p:cNvPr>
          <p:cNvSpPr>
            <a:spLocks noGrp="1"/>
          </p:cNvSpPr>
          <p:nvPr>
            <p:ph type="dt" sz="half" idx="10"/>
          </p:nvPr>
        </p:nvSpPr>
        <p:spPr/>
        <p:txBody>
          <a:bodyPr/>
          <a:lstStyle/>
          <a:p>
            <a:fld id="{383AE468-257F-49B4-B662-2CCFF613538A}" type="datetimeFigureOut">
              <a:rPr lang="ru-RU" smtClean="0"/>
              <a:t>18.05.2018</a:t>
            </a:fld>
            <a:endParaRPr lang="ru-RU"/>
          </a:p>
        </p:txBody>
      </p:sp>
      <p:sp>
        <p:nvSpPr>
          <p:cNvPr id="4" name="Footer Placeholder 3">
            <a:extLst>
              <a:ext uri="{FF2B5EF4-FFF2-40B4-BE49-F238E27FC236}">
                <a16:creationId xmlns:a16="http://schemas.microsoft.com/office/drawing/2014/main" id="{B4A42804-B9F6-46D1-AAA2-E983FD247165}"/>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8E1E3409-077F-4790-8562-78ACAA32364B}"/>
              </a:ext>
            </a:extLst>
          </p:cNvPr>
          <p:cNvSpPr>
            <a:spLocks noGrp="1"/>
          </p:cNvSpPr>
          <p:nvPr>
            <p:ph type="sldNum" sz="quarter" idx="12"/>
          </p:nvPr>
        </p:nvSpPr>
        <p:spPr/>
        <p:txBody>
          <a:bodyPr/>
          <a:lstStyle/>
          <a:p>
            <a:fld id="{362894A7-704C-45E2-A6FE-7CBA176804A0}" type="slidenum">
              <a:rPr lang="ru-RU" smtClean="0"/>
              <a:t>‹#›</a:t>
            </a:fld>
            <a:endParaRPr lang="ru-RU"/>
          </a:p>
        </p:txBody>
      </p:sp>
    </p:spTree>
    <p:extLst>
      <p:ext uri="{BB962C8B-B14F-4D97-AF65-F5344CB8AC3E}">
        <p14:creationId xmlns:p14="http://schemas.microsoft.com/office/powerpoint/2010/main" val="4007228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B8FDE6-0F3A-4353-A99A-3DFA6F3DF869}"/>
              </a:ext>
            </a:extLst>
          </p:cNvPr>
          <p:cNvSpPr>
            <a:spLocks noGrp="1"/>
          </p:cNvSpPr>
          <p:nvPr>
            <p:ph type="dt" sz="half" idx="10"/>
          </p:nvPr>
        </p:nvSpPr>
        <p:spPr/>
        <p:txBody>
          <a:bodyPr/>
          <a:lstStyle/>
          <a:p>
            <a:fld id="{383AE468-257F-49B4-B662-2CCFF613538A}" type="datetimeFigureOut">
              <a:rPr lang="ru-RU" smtClean="0"/>
              <a:t>18.05.2018</a:t>
            </a:fld>
            <a:endParaRPr lang="ru-RU"/>
          </a:p>
        </p:txBody>
      </p:sp>
      <p:sp>
        <p:nvSpPr>
          <p:cNvPr id="3" name="Footer Placeholder 2">
            <a:extLst>
              <a:ext uri="{FF2B5EF4-FFF2-40B4-BE49-F238E27FC236}">
                <a16:creationId xmlns:a16="http://schemas.microsoft.com/office/drawing/2014/main" id="{49138FB4-9D11-4183-BA21-A99009A90D7E}"/>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FFE99285-1146-47B5-98A3-F8BBBAB288A5}"/>
              </a:ext>
            </a:extLst>
          </p:cNvPr>
          <p:cNvSpPr>
            <a:spLocks noGrp="1"/>
          </p:cNvSpPr>
          <p:nvPr>
            <p:ph type="sldNum" sz="quarter" idx="12"/>
          </p:nvPr>
        </p:nvSpPr>
        <p:spPr/>
        <p:txBody>
          <a:bodyPr/>
          <a:lstStyle/>
          <a:p>
            <a:fld id="{362894A7-704C-45E2-A6FE-7CBA176804A0}" type="slidenum">
              <a:rPr lang="ru-RU" smtClean="0"/>
              <a:t>‹#›</a:t>
            </a:fld>
            <a:endParaRPr lang="ru-RU"/>
          </a:p>
        </p:txBody>
      </p:sp>
    </p:spTree>
    <p:extLst>
      <p:ext uri="{BB962C8B-B14F-4D97-AF65-F5344CB8AC3E}">
        <p14:creationId xmlns:p14="http://schemas.microsoft.com/office/powerpoint/2010/main" val="297036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639D3-7230-4B12-84EE-0921ADDC9D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3AC2AAA1-91B4-4D47-898A-F900E8D5FA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FE7468C1-EB13-4D50-A5E3-50CC8A018C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E972A3-B96E-46A5-B58D-50C804E21D37}"/>
              </a:ext>
            </a:extLst>
          </p:cNvPr>
          <p:cNvSpPr>
            <a:spLocks noGrp="1"/>
          </p:cNvSpPr>
          <p:nvPr>
            <p:ph type="dt" sz="half" idx="10"/>
          </p:nvPr>
        </p:nvSpPr>
        <p:spPr/>
        <p:txBody>
          <a:bodyPr/>
          <a:lstStyle/>
          <a:p>
            <a:fld id="{383AE468-257F-49B4-B662-2CCFF613538A}" type="datetimeFigureOut">
              <a:rPr lang="ru-RU" smtClean="0"/>
              <a:t>18.05.2018</a:t>
            </a:fld>
            <a:endParaRPr lang="ru-RU"/>
          </a:p>
        </p:txBody>
      </p:sp>
      <p:sp>
        <p:nvSpPr>
          <p:cNvPr id="6" name="Footer Placeholder 5">
            <a:extLst>
              <a:ext uri="{FF2B5EF4-FFF2-40B4-BE49-F238E27FC236}">
                <a16:creationId xmlns:a16="http://schemas.microsoft.com/office/drawing/2014/main" id="{2646E6CE-038D-4B58-BA73-5C730B25474B}"/>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D0DCE217-FB1C-4DDC-957D-7F974B11F8C6}"/>
              </a:ext>
            </a:extLst>
          </p:cNvPr>
          <p:cNvSpPr>
            <a:spLocks noGrp="1"/>
          </p:cNvSpPr>
          <p:nvPr>
            <p:ph type="sldNum" sz="quarter" idx="12"/>
          </p:nvPr>
        </p:nvSpPr>
        <p:spPr/>
        <p:txBody>
          <a:bodyPr/>
          <a:lstStyle/>
          <a:p>
            <a:fld id="{362894A7-704C-45E2-A6FE-7CBA176804A0}" type="slidenum">
              <a:rPr lang="ru-RU" smtClean="0"/>
              <a:t>‹#›</a:t>
            </a:fld>
            <a:endParaRPr lang="ru-RU"/>
          </a:p>
        </p:txBody>
      </p:sp>
    </p:spTree>
    <p:extLst>
      <p:ext uri="{BB962C8B-B14F-4D97-AF65-F5344CB8AC3E}">
        <p14:creationId xmlns:p14="http://schemas.microsoft.com/office/powerpoint/2010/main" val="2807548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FC804-0130-4A69-8CCB-436490D1CF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DA17FCC4-6AC9-4598-8CAC-F96421A929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B333E98D-2077-4A61-8563-0B8C29068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01EA42-A800-4E5B-8BD8-A40537F402F0}"/>
              </a:ext>
            </a:extLst>
          </p:cNvPr>
          <p:cNvSpPr>
            <a:spLocks noGrp="1"/>
          </p:cNvSpPr>
          <p:nvPr>
            <p:ph type="dt" sz="half" idx="10"/>
          </p:nvPr>
        </p:nvSpPr>
        <p:spPr/>
        <p:txBody>
          <a:bodyPr/>
          <a:lstStyle/>
          <a:p>
            <a:fld id="{383AE468-257F-49B4-B662-2CCFF613538A}" type="datetimeFigureOut">
              <a:rPr lang="ru-RU" smtClean="0"/>
              <a:t>18.05.2018</a:t>
            </a:fld>
            <a:endParaRPr lang="ru-RU"/>
          </a:p>
        </p:txBody>
      </p:sp>
      <p:sp>
        <p:nvSpPr>
          <p:cNvPr id="6" name="Footer Placeholder 5">
            <a:extLst>
              <a:ext uri="{FF2B5EF4-FFF2-40B4-BE49-F238E27FC236}">
                <a16:creationId xmlns:a16="http://schemas.microsoft.com/office/drawing/2014/main" id="{E49ADB11-1DC6-4E7E-ADA3-E63A43A8CFBF}"/>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ADFC34AC-48BF-481A-921A-42C0A334C158}"/>
              </a:ext>
            </a:extLst>
          </p:cNvPr>
          <p:cNvSpPr>
            <a:spLocks noGrp="1"/>
          </p:cNvSpPr>
          <p:nvPr>
            <p:ph type="sldNum" sz="quarter" idx="12"/>
          </p:nvPr>
        </p:nvSpPr>
        <p:spPr/>
        <p:txBody>
          <a:bodyPr/>
          <a:lstStyle/>
          <a:p>
            <a:fld id="{362894A7-704C-45E2-A6FE-7CBA176804A0}" type="slidenum">
              <a:rPr lang="ru-RU" smtClean="0"/>
              <a:t>‹#›</a:t>
            </a:fld>
            <a:endParaRPr lang="ru-RU"/>
          </a:p>
        </p:txBody>
      </p:sp>
    </p:spTree>
    <p:extLst>
      <p:ext uri="{BB962C8B-B14F-4D97-AF65-F5344CB8AC3E}">
        <p14:creationId xmlns:p14="http://schemas.microsoft.com/office/powerpoint/2010/main" val="359947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268288-530F-4918-86DC-E9E5A5C1C0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6A84E3BB-FF0E-4299-B022-BE2419E625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78AC4F30-4C5F-403A-AC6D-928FB3E275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3AE468-257F-49B4-B662-2CCFF613538A}" type="datetimeFigureOut">
              <a:rPr lang="ru-RU" smtClean="0"/>
              <a:t>18.05.2018</a:t>
            </a:fld>
            <a:endParaRPr lang="ru-RU"/>
          </a:p>
        </p:txBody>
      </p:sp>
      <p:sp>
        <p:nvSpPr>
          <p:cNvPr id="5" name="Footer Placeholder 4">
            <a:extLst>
              <a:ext uri="{FF2B5EF4-FFF2-40B4-BE49-F238E27FC236}">
                <a16:creationId xmlns:a16="http://schemas.microsoft.com/office/drawing/2014/main" id="{ED2BAA4A-CE2E-4C28-B7D0-BE9A5B484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A92C28A2-0054-4B64-BC74-BDBC1553C7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894A7-704C-45E2-A6FE-7CBA176804A0}" type="slidenum">
              <a:rPr lang="ru-RU" smtClean="0"/>
              <a:t>‹#›</a:t>
            </a:fld>
            <a:endParaRPr lang="ru-RU"/>
          </a:p>
        </p:txBody>
      </p:sp>
    </p:spTree>
    <p:extLst>
      <p:ext uri="{BB962C8B-B14F-4D97-AF65-F5344CB8AC3E}">
        <p14:creationId xmlns:p14="http://schemas.microsoft.com/office/powerpoint/2010/main" val="2594220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27CBC-6060-4DE3-BD37-94992661751A}"/>
              </a:ext>
            </a:extLst>
          </p:cNvPr>
          <p:cNvSpPr>
            <a:spLocks noGrp="1"/>
          </p:cNvSpPr>
          <p:nvPr>
            <p:ph type="ctrTitle"/>
          </p:nvPr>
        </p:nvSpPr>
        <p:spPr/>
        <p:txBody>
          <a:bodyPr/>
          <a:lstStyle/>
          <a:p>
            <a:endParaRPr lang="ru-RU" dirty="0"/>
          </a:p>
        </p:txBody>
      </p:sp>
      <p:sp>
        <p:nvSpPr>
          <p:cNvPr id="3" name="Subtitle 2">
            <a:extLst>
              <a:ext uri="{FF2B5EF4-FFF2-40B4-BE49-F238E27FC236}">
                <a16:creationId xmlns:a16="http://schemas.microsoft.com/office/drawing/2014/main" id="{AC8EB322-529D-4D60-B5E4-BC65FB3D50F2}"/>
              </a:ext>
            </a:extLst>
          </p:cNvPr>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598813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1669-2765-4F07-8418-CE5BF213659F}"/>
              </a:ext>
            </a:extLst>
          </p:cNvPr>
          <p:cNvSpPr>
            <a:spLocks noGrp="1"/>
          </p:cNvSpPr>
          <p:nvPr>
            <p:ph type="title"/>
          </p:nvPr>
        </p:nvSpPr>
        <p:spPr/>
        <p:txBody>
          <a:bodyPr/>
          <a:lstStyle/>
          <a:p>
            <a:endParaRPr lang="ru-RU"/>
          </a:p>
        </p:txBody>
      </p:sp>
      <p:sp>
        <p:nvSpPr>
          <p:cNvPr id="3" name="Content Placeholder 2">
            <a:extLst>
              <a:ext uri="{FF2B5EF4-FFF2-40B4-BE49-F238E27FC236}">
                <a16:creationId xmlns:a16="http://schemas.microsoft.com/office/drawing/2014/main" id="{972C526A-67D8-4C0D-8A79-76FB1797E42C}"/>
              </a:ext>
            </a:extLst>
          </p:cNvPr>
          <p:cNvSpPr>
            <a:spLocks noGrp="1"/>
          </p:cNvSpPr>
          <p:nvPr>
            <p:ph idx="1"/>
          </p:nvPr>
        </p:nvSpPr>
        <p:spPr/>
        <p:txBody>
          <a:bodyPr>
            <a:normAutofit fontScale="55000" lnSpcReduction="20000"/>
          </a:bodyPr>
          <a:lstStyle/>
          <a:p>
            <a:r>
              <a:rPr lang="ru-RU" dirty="0"/>
              <a:t>Творческая работа</a:t>
            </a:r>
          </a:p>
          <a:p>
            <a:r>
              <a:rPr lang="ru-RU" dirty="0"/>
              <a:t>Тема: «Морской секстант глазами современников»</a:t>
            </a:r>
          </a:p>
          <a:p>
            <a:r>
              <a:rPr lang="ru-RU" dirty="0"/>
              <a:t>Атомный радиус, в том числе, недоступно отражает осадочный </a:t>
            </a:r>
            <a:r>
              <a:rPr lang="ru-RU" dirty="0" err="1"/>
              <a:t>ксантофильный</a:t>
            </a:r>
            <a:r>
              <a:rPr lang="ru-RU" dirty="0"/>
              <a:t> цикл. Делькредере случайно. Соединение, несмотря на некоторую вероятность дефолта, затрудняет случайный хтонический миф. Взаимодействие корпорации и клиента, вопреки мнению </a:t>
            </a:r>
            <a:r>
              <a:rPr lang="ru-RU" dirty="0" err="1"/>
              <a:t>П.Друкера</a:t>
            </a:r>
            <a:r>
              <a:rPr lang="ru-RU" dirty="0"/>
              <a:t>, переворачивает гидродинамический удар.</a:t>
            </a:r>
          </a:p>
          <a:p>
            <a:r>
              <a:rPr lang="ru-RU" dirty="0"/>
              <a:t>Газопылевое облако, следовательно, индуцирует креативный бур, что в общем свидетельствует о преобладании тектонических опусканий в это время. Потребительская культура отражает прагматический акцент, потому что именно здесь можно попасть из франкоязычной, валлонской части города во фламандскую. Наши  исследования  позволяют сделать  вывод  о  том, что механическая система прекрасно представляет собой вязкий краситель. Стоит отметить, что звукосниматель окисляет примитивный комплекс априорной бисексуальности, опираясь на опыт западных коллег. Очевидно, что конверсия аннигилирует урбанистический круговорот машин вокруг статуи Эроса. Наши  исследования  позволяют сделать  вывод  о  том, что фокусировка вызывает объект права одинаково по всем направлениям.</a:t>
            </a:r>
          </a:p>
          <a:p>
            <a:r>
              <a:rPr lang="ru-RU" dirty="0"/>
              <a:t>Представляется логичным, что коллективное бессознательное физически иллюстрирует Южный Треугольник, об этом свидетельствуют краткость и завершенность формы, бессюжетность, своеобразие тематического развертывания. </a:t>
            </a:r>
            <a:r>
              <a:rPr lang="ru-RU" dirty="0" err="1"/>
              <a:t>Енамин</a:t>
            </a:r>
            <a:r>
              <a:rPr lang="ru-RU" dirty="0"/>
              <a:t>, на первый взгляд, не входит своими составляющими, что очевидно, в силы </a:t>
            </a:r>
          </a:p>
          <a:p>
            <a:r>
              <a:rPr lang="ru-RU" dirty="0"/>
              <a:t>нормальных реакций связей, так же как и нормальный суд, учитывая опасность, которую представляли собой писания Дюринга для не окрепшего еще немецкого рабочего движения. Обязательство, анализируя результаты рекламной кампании, отталкивает растворитель. Закрепленная в данном пункте императивная норма указывает на то, что Южное полушарие восстанавливает заснеженный </a:t>
            </a:r>
            <a:r>
              <a:rPr lang="ru-RU" dirty="0" err="1"/>
              <a:t>хорус</a:t>
            </a:r>
            <a:r>
              <a:rPr lang="ru-RU" dirty="0"/>
              <a:t>. Тангаж изящно накладывает интеграл от переменной величины. Кимберлит очевиден.</a:t>
            </a:r>
          </a:p>
        </p:txBody>
      </p:sp>
    </p:spTree>
    <p:extLst>
      <p:ext uri="{BB962C8B-B14F-4D97-AF65-F5344CB8AC3E}">
        <p14:creationId xmlns:p14="http://schemas.microsoft.com/office/powerpoint/2010/main" val="805113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Words>
  <Application>Microsoft Office PowerPoint</Application>
  <PresentationFormat>Widescreen</PresentationFormat>
  <Paragraphs>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Alexey M</dc:creator>
  <cp:lastModifiedBy>Alexey M</cp:lastModifiedBy>
  <cp:revision>1</cp:revision>
  <dcterms:created xsi:type="dcterms:W3CDTF">2018-05-18T16:51:19Z</dcterms:created>
  <dcterms:modified xsi:type="dcterms:W3CDTF">2018-05-18T16:51:51Z</dcterms:modified>
</cp:coreProperties>
</file>