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>
        <p:scale>
          <a:sx n="91" d="100"/>
          <a:sy n="91" d="100"/>
        </p:scale>
        <p:origin x="2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536-DA31-45EB-B13A-F3E1F6337B47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5E55-44E0-46BF-86AE-98EE3AA60E4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7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536-DA31-45EB-B13A-F3E1F6337B47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5E55-44E0-46BF-86AE-98EE3AA60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69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536-DA31-45EB-B13A-F3E1F6337B47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5E55-44E0-46BF-86AE-98EE3AA60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927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536-DA31-45EB-B13A-F3E1F6337B47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5E55-44E0-46BF-86AE-98EE3AA60E45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1615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536-DA31-45EB-B13A-F3E1F6337B47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5E55-44E0-46BF-86AE-98EE3AA60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840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536-DA31-45EB-B13A-F3E1F6337B47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5E55-44E0-46BF-86AE-98EE3AA60E4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980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536-DA31-45EB-B13A-F3E1F6337B47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5E55-44E0-46BF-86AE-98EE3AA60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55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536-DA31-45EB-B13A-F3E1F6337B47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5E55-44E0-46BF-86AE-98EE3AA60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215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536-DA31-45EB-B13A-F3E1F6337B47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5E55-44E0-46BF-86AE-98EE3AA60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06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536-DA31-45EB-B13A-F3E1F6337B47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5E55-44E0-46BF-86AE-98EE3AA60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2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536-DA31-45EB-B13A-F3E1F6337B47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5E55-44E0-46BF-86AE-98EE3AA60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05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536-DA31-45EB-B13A-F3E1F6337B47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5E55-44E0-46BF-86AE-98EE3AA60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41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536-DA31-45EB-B13A-F3E1F6337B47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5E55-44E0-46BF-86AE-98EE3AA60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75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536-DA31-45EB-B13A-F3E1F6337B47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5E55-44E0-46BF-86AE-98EE3AA60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8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536-DA31-45EB-B13A-F3E1F6337B47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5E55-44E0-46BF-86AE-98EE3AA60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99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536-DA31-45EB-B13A-F3E1F6337B47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5E55-44E0-46BF-86AE-98EE3AA60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59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536-DA31-45EB-B13A-F3E1F6337B47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5E55-44E0-46BF-86AE-98EE3AA60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77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F8AC536-DA31-45EB-B13A-F3E1F6337B47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B95E55-44E0-46BF-86AE-98EE3AA60E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944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4D860-295C-4023-AA68-A63A734E5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Reseau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6BEF93-8723-4D47-BBDA-743F8383F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2579105" cy="593909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Analyseur Trame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33DF03A6-DBC3-48E7-8F36-0DCCD8BFC302}"/>
              </a:ext>
            </a:extLst>
          </p:cNvPr>
          <p:cNvSpPr txBox="1">
            <a:spLocks/>
          </p:cNvSpPr>
          <p:nvPr/>
        </p:nvSpPr>
        <p:spPr>
          <a:xfrm>
            <a:off x="8856867" y="5165039"/>
            <a:ext cx="2879331" cy="1252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Serraf Dan</a:t>
            </a:r>
          </a:p>
          <a:p>
            <a:r>
              <a:rPr lang="fr-FR" dirty="0" err="1">
                <a:solidFill>
                  <a:schemeClr val="tx1"/>
                </a:solidFill>
              </a:rPr>
              <a:t>Mohellebi</a:t>
            </a:r>
            <a:r>
              <a:rPr lang="fr-FR" dirty="0">
                <a:solidFill>
                  <a:schemeClr val="tx1"/>
                </a:solidFill>
              </a:rPr>
              <a:t> Melissa</a:t>
            </a:r>
          </a:p>
          <a:p>
            <a:r>
              <a:rPr lang="fr-FR" dirty="0">
                <a:solidFill>
                  <a:schemeClr val="tx1"/>
                </a:solidFill>
              </a:rPr>
              <a:t>2020-2021 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7944BBE1-E261-4946-8BE9-0FA44E19638E}"/>
              </a:ext>
            </a:extLst>
          </p:cNvPr>
          <p:cNvSpPr txBox="1">
            <a:spLocks/>
          </p:cNvSpPr>
          <p:nvPr/>
        </p:nvSpPr>
        <p:spPr>
          <a:xfrm>
            <a:off x="455802" y="6009624"/>
            <a:ext cx="2579105" cy="593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LU3IN033</a:t>
            </a:r>
          </a:p>
        </p:txBody>
      </p:sp>
    </p:spTree>
    <p:extLst>
      <p:ext uri="{BB962C8B-B14F-4D97-AF65-F5344CB8AC3E}">
        <p14:creationId xmlns:p14="http://schemas.microsoft.com/office/powerpoint/2010/main" val="126348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39225CC-9EA6-4B1E-BA8A-5A9AD5BA7058}"/>
              </a:ext>
            </a:extLst>
          </p:cNvPr>
          <p:cNvSpPr txBox="1"/>
          <p:nvPr/>
        </p:nvSpPr>
        <p:spPr>
          <a:xfrm>
            <a:off x="-83889" y="2663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/>
              <a:t>Sommaire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8F9D26-4546-4555-996C-2898B6150AB6}"/>
              </a:ext>
            </a:extLst>
          </p:cNvPr>
          <p:cNvSpPr txBox="1"/>
          <p:nvPr/>
        </p:nvSpPr>
        <p:spPr>
          <a:xfrm>
            <a:off x="1221996" y="1208015"/>
            <a:ext cx="97480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1 Quelles sont les installations requises et comment lancer notre analyseur ?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2 Architecture du projet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3 Descriptions de nos choix</a:t>
            </a:r>
          </a:p>
          <a:p>
            <a:pPr algn="ctr"/>
            <a:r>
              <a:rPr lang="fr-FR" sz="2800" dirty="0"/>
              <a:t>	A. Choix de la technologie</a:t>
            </a:r>
          </a:p>
          <a:p>
            <a:pPr algn="ctr"/>
            <a:r>
              <a:rPr lang="fr-FR" sz="2800" dirty="0"/>
              <a:t>	B. Méthode de développement</a:t>
            </a:r>
          </a:p>
          <a:p>
            <a:pPr algn="ctr"/>
            <a:r>
              <a:rPr lang="fr-FR" sz="2800" dirty="0"/>
              <a:t>	C. Contributions personnelles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4 Démonstrations</a:t>
            </a:r>
          </a:p>
        </p:txBody>
      </p:sp>
    </p:spTree>
    <p:extLst>
      <p:ext uri="{BB962C8B-B14F-4D97-AF65-F5344CB8AC3E}">
        <p14:creationId xmlns:p14="http://schemas.microsoft.com/office/powerpoint/2010/main" val="377183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F2A1E18-64A4-4D7D-BDC0-1398ECBB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237" y="115888"/>
            <a:ext cx="9181619" cy="150812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dirty="0"/>
              <a:t>Quelles sont les installations requises et comment lancer notre analyseur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D1B8EA-9547-4861-9C17-DFA77C929525}"/>
              </a:ext>
            </a:extLst>
          </p:cNvPr>
          <p:cNvSpPr txBox="1"/>
          <p:nvPr/>
        </p:nvSpPr>
        <p:spPr>
          <a:xfrm>
            <a:off x="858474" y="1624013"/>
            <a:ext cx="11568418" cy="5314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</a:pPr>
            <a:r>
              <a:rPr lang="fr-FR" sz="2800" dirty="0"/>
              <a:t>L’exécution de notre analyseur nécessite d’avoir python3.</a:t>
            </a:r>
          </a:p>
          <a:p>
            <a:pPr>
              <a:spcAft>
                <a:spcPts val="1000"/>
              </a:spcAft>
            </a:pPr>
            <a:r>
              <a:rPr lang="fr-FR" sz="2800" dirty="0"/>
              <a:t>Pour exécuter le projet :</a:t>
            </a:r>
          </a:p>
          <a:p>
            <a:pPr marL="514350" indent="-514350">
              <a:spcAft>
                <a:spcPts val="1000"/>
              </a:spcAft>
              <a:buAutoNum type="arabicPeriod"/>
            </a:pPr>
            <a:r>
              <a:rPr lang="fr-FR" sz="2800" dirty="0"/>
              <a:t>Ouvrir un terminal</a:t>
            </a:r>
          </a:p>
          <a:p>
            <a:pPr marL="514350" indent="-514350">
              <a:spcAft>
                <a:spcPts val="1000"/>
              </a:spcAft>
              <a:buAutoNum type="arabicPeriod"/>
            </a:pPr>
            <a:r>
              <a:rPr lang="fr-FR" sz="2800" dirty="0"/>
              <a:t>Se placer dans le sous répertoire Analyseur</a:t>
            </a:r>
          </a:p>
          <a:p>
            <a:pPr marL="514350" indent="-514350">
              <a:spcAft>
                <a:spcPts val="1000"/>
              </a:spcAft>
              <a:buAutoNum type="arabicPeriod"/>
            </a:pPr>
            <a:r>
              <a:rPr lang="fr-FR" sz="2800" dirty="0"/>
              <a:t>Exécuté dans le terminale la commande suivante</a:t>
            </a:r>
          </a:p>
          <a:p>
            <a:pPr>
              <a:spcAft>
                <a:spcPts val="1000"/>
              </a:spcAft>
            </a:pPr>
            <a:r>
              <a:rPr lang="fr-FR" sz="2800" dirty="0"/>
              <a:t>	</a:t>
            </a:r>
            <a:r>
              <a:rPr lang="fr-FR" sz="2200" dirty="0"/>
              <a:t>python3 main.py </a:t>
            </a:r>
            <a:r>
              <a:rPr lang="fr-FR" sz="2200" dirty="0" err="1"/>
              <a:t>chemin_fichier_analyser</a:t>
            </a:r>
            <a:r>
              <a:rPr lang="fr-FR" sz="2200" dirty="0"/>
              <a:t> </a:t>
            </a:r>
            <a:r>
              <a:rPr lang="fr-FR" sz="2200" dirty="0" err="1"/>
              <a:t>chemin_fichier_stocker</a:t>
            </a:r>
            <a:r>
              <a:rPr lang="fr-FR" sz="2200" dirty="0"/>
              <a:t> </a:t>
            </a:r>
          </a:p>
          <a:p>
            <a:pPr>
              <a:spcAft>
                <a:spcPts val="1000"/>
              </a:spcAft>
            </a:pPr>
            <a:r>
              <a:rPr lang="fr-FR" sz="2200" dirty="0" err="1"/>
              <a:t>chemin_fichier_analyser</a:t>
            </a:r>
            <a:r>
              <a:rPr lang="fr-FR" sz="2200" dirty="0"/>
              <a:t> : le chemin du fichier que vous souhaitez analyser</a:t>
            </a:r>
          </a:p>
          <a:p>
            <a:pPr>
              <a:spcAft>
                <a:spcPts val="1000"/>
              </a:spcAft>
            </a:pPr>
            <a:r>
              <a:rPr lang="fr-FR" sz="2200" dirty="0" err="1"/>
              <a:t>chemin_fichier_stocker</a:t>
            </a:r>
            <a:r>
              <a:rPr lang="fr-FR" sz="2200" dirty="0"/>
              <a:t> : le chemin du fichier ou vous souhaitez stocker le résultat</a:t>
            </a:r>
          </a:p>
          <a:p>
            <a:pPr>
              <a:spcAft>
                <a:spcPts val="1000"/>
              </a:spcAft>
            </a:pPr>
            <a:r>
              <a:rPr lang="fr-FR" sz="2200" dirty="0"/>
              <a:t>Option : -d –</a:t>
            </a:r>
            <a:r>
              <a:rPr lang="fr-FR" sz="2200" dirty="0" err="1"/>
              <a:t>detaille</a:t>
            </a:r>
            <a:r>
              <a:rPr lang="fr-FR" sz="2200" dirty="0"/>
              <a:t> ( a la fin de la commande)</a:t>
            </a:r>
          </a:p>
          <a:p>
            <a:pPr>
              <a:spcAft>
                <a:spcPts val="1000"/>
              </a:spcAft>
            </a:pPr>
            <a:r>
              <a:rPr lang="fr-FR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676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F2A1E18-64A4-4D7D-BDC0-1398ECBB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14" y="121101"/>
            <a:ext cx="9181619" cy="764681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Architecture du projet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69D2D8D-A4E7-4EC2-93F0-762C6A9D8B5D}"/>
              </a:ext>
            </a:extLst>
          </p:cNvPr>
          <p:cNvSpPr txBox="1"/>
          <p:nvPr/>
        </p:nvSpPr>
        <p:spPr>
          <a:xfrm>
            <a:off x="411062" y="885782"/>
            <a:ext cx="11568418" cy="56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fr-FR" sz="2800" dirty="0"/>
              <a:t>Le projet est composée de plusieurs sous répertoires:</a:t>
            </a:r>
            <a:endParaRPr lang="fr-FR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1000"/>
              </a:spcAft>
            </a:pPr>
            <a:r>
              <a:rPr lang="fr-FR" sz="2800" dirty="0"/>
              <a:t>1 Analyseur</a:t>
            </a:r>
          </a:p>
          <a:p>
            <a:pPr lvl="1" algn="just">
              <a:spcAft>
                <a:spcPts val="1000"/>
              </a:spcAft>
            </a:pPr>
            <a:r>
              <a:rPr lang="fr-FR" sz="2200" dirty="0"/>
              <a:t>Le dossier analyseur contient les fichiers python pour l’exécution de l’analyseur.</a:t>
            </a:r>
          </a:p>
          <a:p>
            <a:r>
              <a:rPr lang="fr-FR" sz="2800" dirty="0"/>
              <a:t>2 Descriptions</a:t>
            </a:r>
          </a:p>
          <a:p>
            <a:pPr algn="just"/>
            <a:r>
              <a:rPr lang="fr-FR" sz="2800" dirty="0"/>
              <a:t>	</a:t>
            </a:r>
            <a:r>
              <a:rPr lang="fr-FR" sz="2200" dirty="0"/>
              <a:t>Le dossier est composer d’un fichier howto.txt qui explique 	comment installer 	et lancer notre programme. </a:t>
            </a:r>
          </a:p>
          <a:p>
            <a:pPr algn="just">
              <a:spcAft>
                <a:spcPts val="1000"/>
              </a:spcAft>
            </a:pPr>
            <a:r>
              <a:rPr lang="fr-FR" sz="2200" dirty="0"/>
              <a:t>	Ainsi qu’un fichier readme.txt qui décrit la structure de notre code.</a:t>
            </a:r>
            <a:endParaRPr lang="fr-FR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2800" dirty="0"/>
              <a:t>3 Tests</a:t>
            </a:r>
          </a:p>
          <a:p>
            <a:pPr algn="just">
              <a:spcAft>
                <a:spcPts val="1000"/>
              </a:spcAft>
            </a:pPr>
            <a:r>
              <a:rPr lang="fr-F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fr-FR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dossier tests contient des trames </a:t>
            </a:r>
            <a:r>
              <a:rPr lang="fr-FR" sz="2200" dirty="0"/>
              <a:t>que l’on a utiliser pour tester notre analyseur.</a:t>
            </a:r>
          </a:p>
          <a:p>
            <a:pPr algn="just"/>
            <a:r>
              <a:rPr lang="fr-FR" sz="2800" dirty="0"/>
              <a:t>4 Résultat</a:t>
            </a:r>
          </a:p>
          <a:p>
            <a:pPr algn="just"/>
            <a:r>
              <a:rPr lang="fr-FR" sz="2800" dirty="0"/>
              <a:t>	</a:t>
            </a:r>
            <a:r>
              <a:rPr lang="fr-FR" sz="2200" dirty="0"/>
              <a:t>Le dossier résultat contient les résultats des différents tests suite a l’analyse de 	notre analyseur.</a:t>
            </a:r>
          </a:p>
        </p:txBody>
      </p:sp>
    </p:spTree>
    <p:extLst>
      <p:ext uri="{BB962C8B-B14F-4D97-AF65-F5344CB8AC3E}">
        <p14:creationId xmlns:p14="http://schemas.microsoft.com/office/powerpoint/2010/main" val="358987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F2A1E18-64A4-4D7D-BDC0-1398ECBB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14" y="121101"/>
            <a:ext cx="9181619" cy="76468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Analyseur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69D2D8D-A4E7-4EC2-93F0-762C6A9D8B5D}"/>
              </a:ext>
            </a:extLst>
          </p:cNvPr>
          <p:cNvSpPr txBox="1"/>
          <p:nvPr/>
        </p:nvSpPr>
        <p:spPr>
          <a:xfrm>
            <a:off x="411062" y="885782"/>
            <a:ext cx="11568418" cy="897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endParaRPr lang="fr-FR" sz="2200" dirty="0"/>
          </a:p>
          <a:p>
            <a:pPr>
              <a:spcAft>
                <a:spcPts val="1000"/>
              </a:spcAft>
            </a:pPr>
            <a:endParaRPr lang="fr-FR" sz="2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6EA6EF-00A5-4DF3-9A74-BF3C2F2D7372}"/>
              </a:ext>
            </a:extLst>
          </p:cNvPr>
          <p:cNvSpPr txBox="1"/>
          <p:nvPr/>
        </p:nvSpPr>
        <p:spPr>
          <a:xfrm>
            <a:off x="1474429" y="1107347"/>
            <a:ext cx="99157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Main.py : Fichier principal qui permet d’exécuter le programme en fonction des paramètres saisies par l’utilisateur</a:t>
            </a:r>
          </a:p>
          <a:p>
            <a:endParaRPr lang="fr-FR" sz="2400" dirty="0"/>
          </a:p>
          <a:p>
            <a:r>
              <a:rPr lang="fr-FR" sz="2400" dirty="0"/>
              <a:t>ValideFichier.py : Fichier qui permet de nettoyer et de valider le fichier texte  qui contient les trames</a:t>
            </a:r>
          </a:p>
          <a:p>
            <a:endParaRPr lang="fr-FR" sz="2400" dirty="0"/>
          </a:p>
          <a:p>
            <a:r>
              <a:rPr lang="fr-FR" sz="2400" dirty="0"/>
              <a:t>Reseau.py : Objet qui regroupe différentes variables utiles pour l’analyse de la trame</a:t>
            </a:r>
          </a:p>
          <a:p>
            <a:endParaRPr lang="fr-FR" sz="2400" dirty="0"/>
          </a:p>
          <a:p>
            <a:r>
              <a:rPr lang="fr-FR" sz="2400" dirty="0"/>
              <a:t>Ip.py : Classe qui contient l’objet </a:t>
            </a:r>
            <a:r>
              <a:rPr lang="fr-FR" sz="2400" dirty="0" err="1"/>
              <a:t>Ip</a:t>
            </a:r>
            <a:r>
              <a:rPr lang="fr-FR" sz="2400" dirty="0"/>
              <a:t> et les différentes fonctions pour extraire les champs du protocole </a:t>
            </a:r>
            <a:r>
              <a:rPr lang="fr-FR" sz="2400" dirty="0" err="1"/>
              <a:t>Ip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Tcp.py : Classe qui contient l’objet </a:t>
            </a:r>
            <a:r>
              <a:rPr lang="fr-FR" sz="2400" dirty="0" err="1"/>
              <a:t>Tcp</a:t>
            </a:r>
            <a:r>
              <a:rPr lang="fr-FR" sz="2400" dirty="0"/>
              <a:t> et les différentes fonctions pour extraire les champs du protocole </a:t>
            </a:r>
            <a:r>
              <a:rPr lang="fr-FR" sz="2400" dirty="0" err="1"/>
              <a:t>Tcp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5664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F2A1E18-64A4-4D7D-BDC0-1398ECBB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14" y="121101"/>
            <a:ext cx="9181619" cy="764681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Choix de la technologie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69D2D8D-A4E7-4EC2-93F0-762C6A9D8B5D}"/>
              </a:ext>
            </a:extLst>
          </p:cNvPr>
          <p:cNvSpPr txBox="1"/>
          <p:nvPr/>
        </p:nvSpPr>
        <p:spPr>
          <a:xfrm>
            <a:off x="411062" y="885782"/>
            <a:ext cx="11568418" cy="897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endParaRPr lang="fr-FR" sz="2200" dirty="0"/>
          </a:p>
          <a:p>
            <a:pPr>
              <a:spcAft>
                <a:spcPts val="1000"/>
              </a:spcAft>
            </a:pPr>
            <a:endParaRPr lang="fr-FR" sz="2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6EA6EF-00A5-4DF3-9A74-BF3C2F2D7372}"/>
              </a:ext>
            </a:extLst>
          </p:cNvPr>
          <p:cNvSpPr txBox="1"/>
          <p:nvPr/>
        </p:nvSpPr>
        <p:spPr>
          <a:xfrm>
            <a:off x="1331816" y="1188798"/>
            <a:ext cx="9915787" cy="417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 Python </a:t>
            </a:r>
          </a:p>
          <a:p>
            <a:pPr algn="ctr"/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-   Langage que l’ont maitrise le mieux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/>
              <a:t>Faciliter de développement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/>
              <a:t>Gestion des erreurs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/>
              <a:t>Traitement des fichiers simple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/>
              <a:t>Conversions simple en différents type ( hexadécimal , char , </a:t>
            </a:r>
            <a:r>
              <a:rPr lang="fr-FR" sz="2400" dirty="0" err="1"/>
              <a:t>int</a:t>
            </a:r>
            <a:r>
              <a:rPr lang="fr-FR" sz="2400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/>
              <a:t>Multiple bibliothèques pour différents emploies</a:t>
            </a:r>
          </a:p>
        </p:txBody>
      </p:sp>
    </p:spTree>
    <p:extLst>
      <p:ext uri="{BB962C8B-B14F-4D97-AF65-F5344CB8AC3E}">
        <p14:creationId xmlns:p14="http://schemas.microsoft.com/office/powerpoint/2010/main" val="104611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F2A1E18-64A4-4D7D-BDC0-1398ECBB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14" y="121101"/>
            <a:ext cx="9181619" cy="764681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Méthode de développement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69D2D8D-A4E7-4EC2-93F0-762C6A9D8B5D}"/>
              </a:ext>
            </a:extLst>
          </p:cNvPr>
          <p:cNvSpPr txBox="1"/>
          <p:nvPr/>
        </p:nvSpPr>
        <p:spPr>
          <a:xfrm>
            <a:off x="411062" y="885782"/>
            <a:ext cx="11568418" cy="897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endParaRPr lang="fr-FR" sz="2200" dirty="0"/>
          </a:p>
          <a:p>
            <a:pPr>
              <a:spcAft>
                <a:spcPts val="1000"/>
              </a:spcAft>
            </a:pPr>
            <a:endParaRPr lang="fr-FR" sz="2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6EA6EF-00A5-4DF3-9A74-BF3C2F2D7372}"/>
              </a:ext>
            </a:extLst>
          </p:cNvPr>
          <p:cNvSpPr txBox="1"/>
          <p:nvPr/>
        </p:nvSpPr>
        <p:spPr>
          <a:xfrm>
            <a:off x="772168" y="885782"/>
            <a:ext cx="106476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/>
              <a:t>Miser sur la faciliter de développement, tous développeurs peut faire évoluer ce projet en suivant le protocole de développement .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r>
              <a:rPr lang="fr-FR" sz="2400" dirty="0"/>
              <a:t>Pour ajouter un protocole il faut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Créer une classe </a:t>
            </a:r>
            <a:r>
              <a:rPr lang="fr-FR" sz="2400" dirty="0" err="1"/>
              <a:t>NomProtocole</a:t>
            </a:r>
            <a:endParaRPr lang="fr-FR" sz="2400" dirty="0"/>
          </a:p>
          <a:p>
            <a:pPr marL="342900" indent="-342900">
              <a:buFontTx/>
              <a:buChar char="-"/>
            </a:pPr>
            <a:r>
              <a:rPr lang="fr-FR" sz="2400" dirty="0"/>
              <a:t>L’objet possédera autant d’attribut que le protocole possèdera de champs.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Chaque champs sera renseigner à l’aide d’une fonction </a:t>
            </a:r>
            <a:r>
              <a:rPr lang="fr-FR" sz="2400" dirty="0" err="1"/>
              <a:t>calculer_champs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Tx/>
              <a:buChar char="-"/>
            </a:pPr>
            <a:r>
              <a:rPr lang="fr-FR" sz="2400" dirty="0"/>
              <a:t>Diviser pour mieux régner </a:t>
            </a:r>
          </a:p>
          <a:p>
            <a:endParaRPr lang="fr-FR" sz="2400" dirty="0"/>
          </a:p>
          <a:p>
            <a:r>
              <a:rPr lang="fr-FR" sz="2400" dirty="0"/>
              <a:t>- Convention de nommage pout un meilleur développement à travers l’équipe du projet. (</a:t>
            </a:r>
            <a:r>
              <a:rPr lang="fr-FR" sz="2400" dirty="0" err="1"/>
              <a:t>Underscore</a:t>
            </a:r>
            <a:r>
              <a:rPr lang="fr-FR" sz="2400" dirty="0"/>
              <a:t> case)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8604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F2A1E18-64A4-4D7D-BDC0-1398ECBB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14" y="121101"/>
            <a:ext cx="9181619" cy="764681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Contributions personnelles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69D2D8D-A4E7-4EC2-93F0-762C6A9D8B5D}"/>
              </a:ext>
            </a:extLst>
          </p:cNvPr>
          <p:cNvSpPr txBox="1"/>
          <p:nvPr/>
        </p:nvSpPr>
        <p:spPr>
          <a:xfrm>
            <a:off x="411061" y="885782"/>
            <a:ext cx="11568418" cy="897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endParaRPr lang="fr-FR" sz="2200" dirty="0"/>
          </a:p>
          <a:p>
            <a:pPr>
              <a:spcAft>
                <a:spcPts val="1000"/>
              </a:spcAft>
            </a:pPr>
            <a:endParaRPr lang="fr-FR" sz="2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6EA6EF-00A5-4DF3-9A74-BF3C2F2D7372}"/>
              </a:ext>
            </a:extLst>
          </p:cNvPr>
          <p:cNvSpPr txBox="1"/>
          <p:nvPr/>
        </p:nvSpPr>
        <p:spPr>
          <a:xfrm>
            <a:off x="641250" y="1005046"/>
            <a:ext cx="53238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 Serraf Dan 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Mise en place de la structure générale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Nettoyage et validation du fichier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Formatage en mode Wireshark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Gestion des paramètres d’entrée saisie par l’utilisateur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Gestion des erreurs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217DF70-648A-4DED-9272-86188FE3EF7B}"/>
              </a:ext>
            </a:extLst>
          </p:cNvPr>
          <p:cNvSpPr txBox="1"/>
          <p:nvPr/>
        </p:nvSpPr>
        <p:spPr>
          <a:xfrm>
            <a:off x="6096000" y="1166842"/>
            <a:ext cx="57842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 </a:t>
            </a:r>
            <a:r>
              <a:rPr lang="fr-FR" sz="2400" dirty="0" err="1">
                <a:solidFill>
                  <a:schemeClr val="tx1"/>
                </a:solidFill>
              </a:rPr>
              <a:t>Mohellebi</a:t>
            </a:r>
            <a:r>
              <a:rPr lang="fr-FR" sz="2400" dirty="0">
                <a:solidFill>
                  <a:schemeClr val="tx1"/>
                </a:solidFill>
              </a:rPr>
              <a:t> Melissa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Application du protocole de développement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Création des différents fichiers de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Formatage en mode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Suggestions d’amélioration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Structure générale du projet </a:t>
            </a:r>
          </a:p>
          <a:p>
            <a:endParaRPr lang="fr-FR" sz="2400" dirty="0"/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1879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3A281-9254-4921-B4F3-B8D5BED1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pPr algn="ctr"/>
            <a:r>
              <a:rPr lang="fr-FR" dirty="0" err="1"/>
              <a:t>Demonstration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3144D6-4C2A-497C-A163-9C65BE004EFA}"/>
              </a:ext>
            </a:extLst>
          </p:cNvPr>
          <p:cNvSpPr txBox="1"/>
          <p:nvPr/>
        </p:nvSpPr>
        <p:spPr>
          <a:xfrm>
            <a:off x="1444311" y="772974"/>
            <a:ext cx="1095785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Test 1 : Test trame complète (Ethernet, </a:t>
            </a:r>
            <a:r>
              <a:rPr lang="fr-FR" sz="2400" dirty="0" err="1"/>
              <a:t>Ip</a:t>
            </a:r>
            <a:r>
              <a:rPr lang="fr-FR" sz="2400" dirty="0"/>
              <a:t>, </a:t>
            </a:r>
            <a:r>
              <a:rPr lang="fr-FR" sz="2400" dirty="0" err="1"/>
              <a:t>Tcp</a:t>
            </a:r>
            <a:r>
              <a:rPr lang="fr-FR" sz="2400" dirty="0"/>
              <a:t>, http)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Test 2 : Trame trop petite(1)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Test 3 : Position offset courant invalide (3)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Test 4 : Commentaire entre ligne et fin ligne (6)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Test 5 : Trame sur une ligne  (7)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Test 6 : Plusieurs trames mode </a:t>
            </a:r>
            <a:r>
              <a:rPr lang="fr-FR" sz="2400" dirty="0" err="1"/>
              <a:t>wireshark</a:t>
            </a:r>
            <a:r>
              <a:rPr lang="fr-FR" sz="2400" dirty="0"/>
              <a:t> (12)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Test 7 : Plusieurs trames mode description (11)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Test 8 : Analyse en direct avec </a:t>
            </a:r>
            <a:r>
              <a:rPr lang="fr-FR" sz="2400" dirty="0" err="1"/>
              <a:t>wireshark</a:t>
            </a:r>
            <a:endParaRPr lang="fr-FR" sz="2400" dirty="0"/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6960381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994</TotalTime>
  <Words>607</Words>
  <Application>Microsoft Office PowerPoint</Application>
  <PresentationFormat>Grand écran</PresentationFormat>
  <Paragraphs>109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Secteur</vt:lpstr>
      <vt:lpstr>Projet Reseau</vt:lpstr>
      <vt:lpstr>Présentation PowerPoint</vt:lpstr>
      <vt:lpstr>Quelles sont les installations requises et comment lancer notre analyseur ?</vt:lpstr>
      <vt:lpstr>Architecture du projet</vt:lpstr>
      <vt:lpstr>Analyseur</vt:lpstr>
      <vt:lpstr>Choix de la technologie</vt:lpstr>
      <vt:lpstr>Méthode de développement</vt:lpstr>
      <vt:lpstr>Contributions personnelles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Reseau</dc:title>
  <dc:creator>dan serraf</dc:creator>
  <cp:lastModifiedBy>dan serraf</cp:lastModifiedBy>
  <cp:revision>24</cp:revision>
  <dcterms:created xsi:type="dcterms:W3CDTF">2020-12-22T16:35:47Z</dcterms:created>
  <dcterms:modified xsi:type="dcterms:W3CDTF">2020-12-23T09:09:53Z</dcterms:modified>
</cp:coreProperties>
</file>