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A57-55C3-B64F-9467-BE1047A56824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6ED7-ED67-3549-A1DF-E8B01C46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Link between Degrees of Freedom and VC-Dimension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1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to the sphere (further 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conjecture leads us to believe that the VC-dimension of n-dimensional spheres is at least n + </a:t>
            </a:r>
            <a:r>
              <a:rPr lang="en-US" dirty="0" smtClean="0"/>
              <a:t>1 (without us having to come up with explicit points)</a:t>
            </a:r>
            <a:endParaRPr lang="en-US" dirty="0"/>
          </a:p>
          <a:p>
            <a:r>
              <a:rPr lang="en-US" dirty="0"/>
              <a:t>But we know that n-dimensional spheres have a VC-dimension of exactly n +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2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</a:t>
            </a:r>
            <a:r>
              <a:rPr lang="en-US" dirty="0"/>
              <a:t>. </a:t>
            </a:r>
            <a:r>
              <a:rPr lang="en-US" dirty="0" err="1"/>
              <a:t>Akama</a:t>
            </a:r>
            <a:r>
              <a:rPr lang="en-US" dirty="0"/>
              <a:t> and K. </a:t>
            </a:r>
            <a:r>
              <a:rPr lang="en-US" dirty="0" err="1"/>
              <a:t>Irie</a:t>
            </a:r>
            <a:r>
              <a:rPr lang="en-US" dirty="0"/>
              <a:t>. VC dimension of ellipsoids, 2011. 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Blumer</a:t>
            </a:r>
            <a:r>
              <a:rPr lang="en-US" dirty="0"/>
              <a:t>, A. </a:t>
            </a:r>
            <a:r>
              <a:rPr lang="en-US" dirty="0" err="1"/>
              <a:t>Ehrenfeucht</a:t>
            </a:r>
            <a:r>
              <a:rPr lang="en-US" dirty="0"/>
              <a:t>, D. Haussler, and M. K. </a:t>
            </a:r>
            <a:r>
              <a:rPr lang="en-US" dirty="0" err="1"/>
              <a:t>Warmuth</a:t>
            </a:r>
            <a:r>
              <a:rPr lang="en-US" dirty="0"/>
              <a:t>. </a:t>
            </a:r>
            <a:r>
              <a:rPr lang="en-US" smtClean="0"/>
              <a:t>Learnability </a:t>
            </a:r>
            <a:r>
              <a:rPr lang="en-US" dirty="0"/>
              <a:t>and the </a:t>
            </a:r>
            <a:r>
              <a:rPr lang="en-US" dirty="0" err="1"/>
              <a:t>Vapnik-Chervonenkis</a:t>
            </a:r>
            <a:r>
              <a:rPr lang="en-US" dirty="0"/>
              <a:t> Dimension. </a:t>
            </a:r>
            <a:r>
              <a:rPr lang="en-US" i="1" dirty="0"/>
              <a:t>Journal of the ACM</a:t>
            </a:r>
            <a:r>
              <a:rPr lang="en-US" dirty="0" smtClean="0"/>
              <a:t>, 36</a:t>
            </a:r>
            <a:r>
              <a:rPr lang="en-US" dirty="0"/>
              <a:t>:929–965, 1989. </a:t>
            </a:r>
          </a:p>
          <a:p>
            <a:r>
              <a:rPr lang="en-US" dirty="0" smtClean="0"/>
              <a:t>R</a:t>
            </a:r>
            <a:r>
              <a:rPr lang="en-US" dirty="0"/>
              <a:t>. M. Dudley. Balls in </a:t>
            </a:r>
            <a:r>
              <a:rPr lang="en-US" dirty="0" err="1"/>
              <a:t>Rk</a:t>
            </a:r>
            <a:r>
              <a:rPr lang="en-US" dirty="0"/>
              <a:t> Do Not Cut All Subsets of k + 2 Points. </a:t>
            </a:r>
            <a:r>
              <a:rPr lang="en-US" i="1" dirty="0" smtClean="0"/>
              <a:t>Advances </a:t>
            </a:r>
            <a:r>
              <a:rPr lang="en-US" i="1" dirty="0"/>
              <a:t>in Mathematics</a:t>
            </a:r>
            <a:r>
              <a:rPr lang="en-US" dirty="0"/>
              <a:t>, 31:306–308, 1979. </a:t>
            </a:r>
          </a:p>
          <a:p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Mohri</a:t>
            </a:r>
            <a:r>
              <a:rPr lang="en-US" dirty="0"/>
              <a:t>. Foundations of Machine Learning, Fall 2016.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8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VC-dimension can be hard to calculate and non-intuitive</a:t>
            </a:r>
          </a:p>
          <a:p>
            <a:r>
              <a:rPr lang="en-US" dirty="0" smtClean="0"/>
              <a:t>Number of degrees of freedom is often easy to see and intuitive</a:t>
            </a:r>
          </a:p>
          <a:p>
            <a:r>
              <a:rPr lang="en-US" dirty="0" smtClean="0"/>
              <a:t>VC-dimension and degrees of freedom are said to be related</a:t>
            </a:r>
          </a:p>
          <a:p>
            <a:r>
              <a:rPr lang="en-US" dirty="0" smtClean="0"/>
              <a:t>No formal theorems proven about this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0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degrees of freedom?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from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to set of hypotheses</a:t>
            </a:r>
          </a:p>
          <a:p>
            <a:r>
              <a:rPr lang="en-US" dirty="0" smtClean="0"/>
              <a:t>Not just any function (what if function is constant?)</a:t>
            </a:r>
          </a:p>
          <a:p>
            <a:r>
              <a:rPr lang="en-US" dirty="0" smtClean="0"/>
              <a:t>Require every two values to be different hypotheses</a:t>
            </a:r>
          </a:p>
          <a:p>
            <a:r>
              <a:rPr lang="en-US" dirty="0" smtClean="0"/>
              <a:t>Allows us to extend distance on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to distance between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9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degrees of freedom?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degrees of freedom thus:</a:t>
            </a:r>
          </a:p>
          <a:p>
            <a:r>
              <a:rPr lang="en-US" dirty="0" smtClean="0"/>
              <a:t>A set of hypotheses has n degrees of freedom if there is a 1-to-1 map from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to it such that for any two hypotheses h</a:t>
            </a:r>
            <a:r>
              <a:rPr lang="en-US" baseline="-25000" dirty="0" smtClean="0"/>
              <a:t>1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, there is a point that all hypotheses close to one of h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h</a:t>
            </a:r>
            <a:r>
              <a:rPr lang="en-US" baseline="-25000" dirty="0" smtClean="0"/>
              <a:t>2 </a:t>
            </a:r>
            <a:r>
              <a:rPr lang="en-US" dirty="0" smtClean="0"/>
              <a:t>contain and all hypotheses close to the other are missing.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this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any two hypotheses to be different</a:t>
            </a:r>
          </a:p>
          <a:p>
            <a:r>
              <a:rPr lang="en-US" dirty="0" smtClean="0"/>
              <a:t>Requires everything in a neighborhood of a hypothesis to contain a point</a:t>
            </a:r>
          </a:p>
          <a:p>
            <a:r>
              <a:rPr lang="en-US" dirty="0" smtClean="0"/>
              <a:t>Only uses topological structure of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5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hypothesis set has n degrees of freedom, then its VC-dimension is at least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circles have 2 degrees of freedom (location of their center)</a:t>
            </a:r>
          </a:p>
          <a:p>
            <a:r>
              <a:rPr lang="en-US" dirty="0" smtClean="0"/>
              <a:t>But an equilateral triangle with side length 1 can be shattered by the set of unit circles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the 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-dimensional spheres intuitively have n + 1 degrees of freedom</a:t>
            </a:r>
          </a:p>
          <a:p>
            <a:r>
              <a:rPr lang="en-US" dirty="0" smtClean="0"/>
              <a:t>1 for the radius, n for the center</a:t>
            </a:r>
          </a:p>
          <a:p>
            <a:r>
              <a:rPr lang="en-US" dirty="0" smtClean="0"/>
              <a:t>The radius cannot be negative</a:t>
            </a:r>
          </a:p>
          <a:p>
            <a:r>
              <a:rPr lang="en-US" dirty="0" smtClean="0"/>
              <a:t>But if we let the first coordinate represent </a:t>
            </a:r>
            <a:r>
              <a:rPr lang="en-US" dirty="0" err="1" smtClean="0"/>
              <a:t>ln</a:t>
            </a:r>
            <a:r>
              <a:rPr lang="en-US" dirty="0" smtClean="0"/>
              <a:t>(radius) and the others represent the coordinates of the center, we get a map f from R</a:t>
            </a:r>
            <a:r>
              <a:rPr lang="en-US" baseline="30000" dirty="0" smtClean="0"/>
              <a:t>n+1</a:t>
            </a:r>
            <a:r>
              <a:rPr lang="en-US" dirty="0" smtClean="0"/>
              <a:t> to the set of n-dimensional spheres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to the sphere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our map f have the properties required?</a:t>
            </a:r>
          </a:p>
          <a:p>
            <a:r>
              <a:rPr lang="en-US" dirty="0" smtClean="0"/>
              <a:t>For any two different spheres, there is a point in one (and all spheres close to it) but not in the other (or any spheres close to it).</a:t>
            </a:r>
          </a:p>
          <a:p>
            <a:r>
              <a:rPr lang="en-US" dirty="0" smtClean="0"/>
              <a:t>So the set of spheres does have n + 1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09596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551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 Link between Degrees of Freedom and VC-Dimension</vt:lpstr>
      <vt:lpstr>Why care?</vt:lpstr>
      <vt:lpstr>What are degrees of freedom?</vt:lpstr>
      <vt:lpstr>What are degrees of freedom? (continued)</vt:lpstr>
      <vt:lpstr>Benefits of this definition</vt:lpstr>
      <vt:lpstr>Conjecture</vt:lpstr>
      <vt:lpstr>Why not equality?</vt:lpstr>
      <vt:lpstr>Application to the sphere</vt:lpstr>
      <vt:lpstr>Application to the sphere (continued)</vt:lpstr>
      <vt:lpstr>Application to the sphere (further continued)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 S</dc:creator>
  <cp:lastModifiedBy>Dane S</cp:lastModifiedBy>
  <cp:revision>8</cp:revision>
  <cp:lastPrinted>2016-12-20T01:40:22Z</cp:lastPrinted>
  <dcterms:created xsi:type="dcterms:W3CDTF">2016-12-19T15:34:32Z</dcterms:created>
  <dcterms:modified xsi:type="dcterms:W3CDTF">2016-12-20T01:40:26Z</dcterms:modified>
</cp:coreProperties>
</file>