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F2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2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0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5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9B5C-8C68-4888-B87B-7C1406E6C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BD5B-C85F-4162-9EA5-DFF388240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8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2331719" y="307848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31079" y="307848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6280" y="307848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0800000">
            <a:off x="1127760" y="3203448"/>
            <a:ext cx="640080" cy="457200"/>
          </a:xfrm>
          <a:prstGeom prst="downArrow">
            <a:avLst>
              <a:gd name="adj1" fmla="val 38096"/>
              <a:gd name="adj2" fmla="val 42487"/>
            </a:avLst>
          </a:prstGeom>
          <a:solidFill>
            <a:srgbClr val="071F2B"/>
          </a:solidFill>
          <a:ln>
            <a:noFill/>
          </a:ln>
          <a:effectLst>
            <a:glow>
              <a:schemeClr val="accent1"/>
            </a:glow>
            <a:softEdge rad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83679" y="307848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>
            <a:spLocks/>
          </p:cNvSpPr>
          <p:nvPr/>
        </p:nvSpPr>
        <p:spPr>
          <a:xfrm rot="10800000">
            <a:off x="2743200" y="3276599"/>
            <a:ext cx="640080" cy="457200"/>
          </a:xfrm>
          <a:prstGeom prst="downArrow">
            <a:avLst>
              <a:gd name="adj1" fmla="val 38096"/>
              <a:gd name="adj2" fmla="val 42487"/>
            </a:avLst>
          </a:prstGeom>
          <a:solidFill>
            <a:srgbClr val="071F2B"/>
          </a:solidFill>
          <a:ln>
            <a:noFill/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>
            <a:spLocks/>
          </p:cNvSpPr>
          <p:nvPr/>
        </p:nvSpPr>
        <p:spPr>
          <a:xfrm>
            <a:off x="2743200" y="3886200"/>
            <a:ext cx="640080" cy="457200"/>
          </a:xfrm>
          <a:prstGeom prst="downArrow">
            <a:avLst>
              <a:gd name="adj1" fmla="val 38096"/>
              <a:gd name="adj2" fmla="val 42487"/>
            </a:avLst>
          </a:prstGeom>
          <a:solidFill>
            <a:srgbClr val="071F2B"/>
          </a:solidFill>
          <a:ln>
            <a:noFill/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>
            <a:spLocks/>
          </p:cNvSpPr>
          <p:nvPr/>
        </p:nvSpPr>
        <p:spPr>
          <a:xfrm>
            <a:off x="5242560" y="3352800"/>
            <a:ext cx="640080" cy="457200"/>
          </a:xfrm>
          <a:prstGeom prst="downArrow">
            <a:avLst>
              <a:gd name="adj1" fmla="val 38096"/>
              <a:gd name="adj2" fmla="val 42487"/>
            </a:avLst>
          </a:prstGeom>
          <a:solidFill>
            <a:srgbClr val="071F2B"/>
          </a:solidFill>
          <a:ln>
            <a:noFill/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>
            <a:spLocks/>
          </p:cNvSpPr>
          <p:nvPr/>
        </p:nvSpPr>
        <p:spPr>
          <a:xfrm rot="10800000">
            <a:off x="5242560" y="3810000"/>
            <a:ext cx="640080" cy="457200"/>
          </a:xfrm>
          <a:prstGeom prst="downArrow">
            <a:avLst>
              <a:gd name="adj1" fmla="val 38096"/>
              <a:gd name="adj2" fmla="val 42487"/>
            </a:avLst>
          </a:prstGeom>
          <a:solidFill>
            <a:srgbClr val="071F2B"/>
          </a:solidFill>
          <a:ln>
            <a:noFill/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>
            <a:spLocks/>
          </p:cNvSpPr>
          <p:nvPr/>
        </p:nvSpPr>
        <p:spPr>
          <a:xfrm>
            <a:off x="6995159" y="3276600"/>
            <a:ext cx="640080" cy="457200"/>
          </a:xfrm>
          <a:prstGeom prst="downArrow">
            <a:avLst>
              <a:gd name="adj1" fmla="val 38096"/>
              <a:gd name="adj2" fmla="val 42487"/>
            </a:avLst>
          </a:prstGeom>
          <a:solidFill>
            <a:srgbClr val="071F2B"/>
          </a:solidFill>
          <a:ln>
            <a:noFill/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>
            <a:spLocks/>
          </p:cNvSpPr>
          <p:nvPr/>
        </p:nvSpPr>
        <p:spPr>
          <a:xfrm rot="10800000">
            <a:off x="6995159" y="3886200"/>
            <a:ext cx="640080" cy="457200"/>
          </a:xfrm>
          <a:prstGeom prst="downArrow">
            <a:avLst>
              <a:gd name="adj1" fmla="val 38096"/>
              <a:gd name="adj2" fmla="val 42487"/>
            </a:avLst>
          </a:prstGeom>
          <a:solidFill>
            <a:srgbClr val="071F2B"/>
          </a:solidFill>
          <a:ln>
            <a:noFill/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>
            <a:spLocks/>
          </p:cNvSpPr>
          <p:nvPr/>
        </p:nvSpPr>
        <p:spPr>
          <a:xfrm>
            <a:off x="1127760" y="3983736"/>
            <a:ext cx="640080" cy="457200"/>
          </a:xfrm>
          <a:prstGeom prst="downArrow">
            <a:avLst>
              <a:gd name="adj1" fmla="val 38096"/>
              <a:gd name="adj2" fmla="val 42487"/>
            </a:avLst>
          </a:prstGeom>
          <a:solidFill>
            <a:srgbClr val="071F2B"/>
          </a:solidFill>
          <a:ln>
            <a:noFill/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Shiyan</dc:creator>
  <cp:lastModifiedBy>Shiyan</cp:lastModifiedBy>
  <cp:revision>24</cp:revision>
  <dcterms:created xsi:type="dcterms:W3CDTF">2017-02-16T00:00:14Z</dcterms:created>
  <dcterms:modified xsi:type="dcterms:W3CDTF">2017-03-15T00:23:15Z</dcterms:modified>
</cp:coreProperties>
</file>