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9F90-1B1B-4FB3-AEA4-0CF05B5D56B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A1AD-E39C-4E7D-A8B5-27F608A3E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676400" y="1905000"/>
            <a:ext cx="144780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Shiyan</dc:creator>
  <cp:lastModifiedBy>Shiyan</cp:lastModifiedBy>
  <cp:revision>1</cp:revision>
  <dcterms:created xsi:type="dcterms:W3CDTF">2017-02-23T22:20:17Z</dcterms:created>
  <dcterms:modified xsi:type="dcterms:W3CDTF">2017-02-23T22:22:26Z</dcterms:modified>
</cp:coreProperties>
</file>