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86" r:id="rId4"/>
  </p:sldMasterIdLst>
  <p:notesMasterIdLst>
    <p:notesMasterId r:id="rId74"/>
  </p:notesMasterIdLst>
  <p:handoutMasterIdLst>
    <p:handoutMasterId r:id="rId75"/>
  </p:handoutMasterIdLst>
  <p:sldIdLst>
    <p:sldId id="2147378073" r:id="rId5"/>
    <p:sldId id="2147378151" r:id="rId6"/>
    <p:sldId id="2145707593" r:id="rId7"/>
    <p:sldId id="2147378143" r:id="rId8"/>
    <p:sldId id="2147378078" r:id="rId9"/>
    <p:sldId id="2147378130" r:id="rId10"/>
    <p:sldId id="2147378144" r:id="rId11"/>
    <p:sldId id="2147378142" r:id="rId12"/>
    <p:sldId id="2147378074" r:id="rId13"/>
    <p:sldId id="2147378075" r:id="rId14"/>
    <p:sldId id="2147378079" r:id="rId15"/>
    <p:sldId id="2147378131" r:id="rId16"/>
    <p:sldId id="2147378145" r:id="rId17"/>
    <p:sldId id="2147378141" r:id="rId18"/>
    <p:sldId id="2147378076" r:id="rId19"/>
    <p:sldId id="2147378077" r:id="rId20"/>
    <p:sldId id="2147378081" r:id="rId21"/>
    <p:sldId id="2147378082" r:id="rId22"/>
    <p:sldId id="2147378083" r:id="rId23"/>
    <p:sldId id="2147378084" r:id="rId24"/>
    <p:sldId id="2147378085" r:id="rId25"/>
    <p:sldId id="2147378086" r:id="rId26"/>
    <p:sldId id="2147378132" r:id="rId27"/>
    <p:sldId id="2147378146" r:id="rId28"/>
    <p:sldId id="2147378087" r:id="rId29"/>
    <p:sldId id="2147378139" r:id="rId30"/>
    <p:sldId id="2147378140" r:id="rId31"/>
    <p:sldId id="2147378088" r:id="rId32"/>
    <p:sldId id="2147378089" r:id="rId33"/>
    <p:sldId id="2147378091" r:id="rId34"/>
    <p:sldId id="2147378090" r:id="rId35"/>
    <p:sldId id="2147378092" r:id="rId36"/>
    <p:sldId id="2147378093" r:id="rId37"/>
    <p:sldId id="2147378133" r:id="rId38"/>
    <p:sldId id="2147378147" r:id="rId39"/>
    <p:sldId id="2147378094" r:id="rId40"/>
    <p:sldId id="2147378095" r:id="rId41"/>
    <p:sldId id="2147378096" r:id="rId42"/>
    <p:sldId id="2147378103" r:id="rId43"/>
    <p:sldId id="2147378097" r:id="rId44"/>
    <p:sldId id="2147378098" r:id="rId45"/>
    <p:sldId id="2147378100" r:id="rId46"/>
    <p:sldId id="2147378101" r:id="rId47"/>
    <p:sldId id="2147378102" r:id="rId48"/>
    <p:sldId id="2147378134" r:id="rId49"/>
    <p:sldId id="2147378148" r:id="rId50"/>
    <p:sldId id="2147378112" r:id="rId51"/>
    <p:sldId id="2147378113" r:id="rId52"/>
    <p:sldId id="2147378114" r:id="rId53"/>
    <p:sldId id="2147378115" r:id="rId54"/>
    <p:sldId id="2147378117" r:id="rId55"/>
    <p:sldId id="2147378116" r:id="rId56"/>
    <p:sldId id="2147378118" r:id="rId57"/>
    <p:sldId id="2147378119" r:id="rId58"/>
    <p:sldId id="2147378120" r:id="rId59"/>
    <p:sldId id="2147378136" r:id="rId60"/>
    <p:sldId id="2147378149" r:id="rId61"/>
    <p:sldId id="2147378121" r:id="rId62"/>
    <p:sldId id="2147378122" r:id="rId63"/>
    <p:sldId id="2147378123" r:id="rId64"/>
    <p:sldId id="2147378124" r:id="rId65"/>
    <p:sldId id="2147378126" r:id="rId66"/>
    <p:sldId id="2147378127" r:id="rId67"/>
    <p:sldId id="2147378128" r:id="rId68"/>
    <p:sldId id="2147378129" r:id="rId69"/>
    <p:sldId id="2147378137" r:id="rId70"/>
    <p:sldId id="2147378150" r:id="rId71"/>
    <p:sldId id="2147378138" r:id="rId72"/>
    <p:sldId id="2146849094" r:id="rId73"/>
  </p:sldIdLst>
  <p:sldSz cx="12192000" cy="6858000"/>
  <p:notesSz cx="6858000" cy="9144000"/>
  <p:embeddedFontLst>
    <p:embeddedFont>
      <p:font typeface="Consolas" panose="020B0609020204030204" pitchFamily="49" charset="0"/>
      <p:regular r:id="rId76"/>
      <p:bold r:id="rId77"/>
      <p:italic r:id="rId78"/>
      <p:boldItalic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Template" id="{73E461BE-C4B6-0D48-A525-4EF546112625}">
          <p14:sldIdLst>
            <p14:sldId id="2147378073"/>
            <p14:sldId id="2147378151"/>
            <p14:sldId id="2145707593"/>
            <p14:sldId id="2147378143"/>
            <p14:sldId id="2147378078"/>
            <p14:sldId id="2147378130"/>
            <p14:sldId id="2147378144"/>
            <p14:sldId id="2147378142"/>
            <p14:sldId id="2147378074"/>
            <p14:sldId id="2147378075"/>
            <p14:sldId id="2147378079"/>
            <p14:sldId id="2147378131"/>
            <p14:sldId id="2147378145"/>
            <p14:sldId id="2147378141"/>
            <p14:sldId id="2147378076"/>
            <p14:sldId id="2147378077"/>
            <p14:sldId id="2147378081"/>
            <p14:sldId id="2147378082"/>
            <p14:sldId id="2147378083"/>
            <p14:sldId id="2147378084"/>
            <p14:sldId id="2147378085"/>
            <p14:sldId id="2147378086"/>
            <p14:sldId id="2147378132"/>
            <p14:sldId id="2147378146"/>
            <p14:sldId id="2147378087"/>
            <p14:sldId id="2147378139"/>
            <p14:sldId id="2147378140"/>
            <p14:sldId id="2147378088"/>
            <p14:sldId id="2147378089"/>
            <p14:sldId id="2147378091"/>
            <p14:sldId id="2147378090"/>
            <p14:sldId id="2147378092"/>
            <p14:sldId id="2147378093"/>
            <p14:sldId id="2147378133"/>
            <p14:sldId id="2147378147"/>
            <p14:sldId id="2147378094"/>
            <p14:sldId id="2147378095"/>
            <p14:sldId id="2147378096"/>
            <p14:sldId id="2147378103"/>
            <p14:sldId id="2147378097"/>
            <p14:sldId id="2147378098"/>
            <p14:sldId id="2147378100"/>
            <p14:sldId id="2147378101"/>
            <p14:sldId id="2147378102"/>
            <p14:sldId id="2147378134"/>
            <p14:sldId id="2147378148"/>
            <p14:sldId id="2147378112"/>
            <p14:sldId id="2147378113"/>
            <p14:sldId id="2147378114"/>
            <p14:sldId id="2147378115"/>
            <p14:sldId id="2147378117"/>
            <p14:sldId id="2147378116"/>
            <p14:sldId id="2147378118"/>
            <p14:sldId id="2147378119"/>
            <p14:sldId id="2147378120"/>
            <p14:sldId id="2147378136"/>
            <p14:sldId id="2147378149"/>
            <p14:sldId id="2147378121"/>
            <p14:sldId id="2147378122"/>
            <p14:sldId id="2147378123"/>
            <p14:sldId id="2147378124"/>
            <p14:sldId id="2147378126"/>
            <p14:sldId id="2147378127"/>
            <p14:sldId id="2147378128"/>
            <p14:sldId id="2147378129"/>
            <p14:sldId id="2147378137"/>
            <p14:sldId id="2147378150"/>
            <p14:sldId id="2147378138"/>
            <p14:sldId id="21468490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2D1523-35AB-876B-DDC7-768AC3967519}" name="Lars Chrois" initials="LC" userId="S::lc@prsnt.dk::0d5694f9-aae2-45f6-b917-66606c9d227d" providerId="AD"/>
  <p188:author id="{89351F3D-AE45-43D2-8BDE-80713AAEB760}" name="Kristian Kristoffersen" initials="KK" userId="S::kkr@siteimprove.com::9fc9c29e-5f05-4f0c-8961-8e45f65fccb9" providerId="AD"/>
  <p188:author id="{203E6052-F31D-71C7-76EA-329E28264A58}" name="Ali Shaffer" initials="AS" userId="S::asha@siteimprove.com::78643ec2-763a-43d3-8b38-9665ad7e36f4" providerId="AD"/>
  <p188:author id="{309F7A55-951B-1ED9-0565-10759C9F97DA}" name="Julio Azzini" initials="JA" userId="S::jaz@siteimprove.com::8795b4b6-df9e-4eaa-80d0-a9926fde25c5" providerId="AD"/>
  <p188:author id="{AA56EA55-6F44-6B8A-287D-1B0CCFDE0F09}" name="Mariana Sousa e Brito" initials="MB" userId="S::msb@siteimprove.com::4af9825e-34e6-4920-bb8f-80b214837aeb" providerId="AD"/>
  <p188:author id="{C0C44C5B-0A1B-803B-DD1F-2E2E9ADCF533}" name="Shane Paladin" initials="SP" userId="S::sp@siteimprove.com::d1181b78-fda5-484a-bb4d-bfda0a1b6730" providerId="AD"/>
  <p188:author id="{83A3725B-FD29-D546-A94C-5E67C0EFF5C6}" name="Gladys Han" initials="GH" userId="S::gha@siteimprove.com::43e49393-0c4e-49f5-9588-ae21e994c700" providerId="AD"/>
  <p188:author id="{57D63D64-320D-E9FB-FE5A-CF02F3578300}" name="Jasmijn De Baan" initials="JB" userId="S::jdba@siteimprove.com::e633a4ae-d585-4d74-9d32-4d8e865a1377" providerId="AD"/>
  <p188:author id="{1FE3BB6E-A4CE-060D-E36F-3010B09DFD85}" name="Andreas Moesgaard" initials="AM" userId="S::amoe@siteimprove.com::3dc6618b-317a-420a-853e-63c7eaac21a3" providerId="AD"/>
  <p188:author id="{DBC65C75-B085-DEC9-BB53-25DEB974C050}" name="Nicolai Munch Andersen" initials="NA" userId="S::nma@siteimprove.com::17a10901-38fb-4203-9340-d9045248a1fc" providerId="AD"/>
  <p188:author id="{7B45A57F-4152-2A51-0C48-7EC013826C0C}" name="Izabela Misiorny" initials="IM" userId="S::imi@siteimprove.com::dd7f8331-cbea-4cb2-874e-d543d4696038" providerId="AD"/>
  <p188:author id="{1E49A790-786E-9A79-8A74-21B0693CD0F5}" name="Ana Urcelay Lorenzo" initials="AL" userId="S::aul@siteimprove.com::b81bd0c6-9f05-4eb9-9d7e-25738d737dda" providerId="AD"/>
  <p188:author id="{FDDFB9B4-3C1E-AFC9-5E68-DFCA3C5204AB}" name="Viktor Petersson" initials="VP" userId="S::vpe@siteimprove.com::0cde6f6a-d807-48cd-8082-7de9d0228889" providerId="AD"/>
  <p188:author id="{9DCE25B6-10F0-7046-6DF4-45A1B0FEFDC6}" name="Jessica Navarro" initials="JN" userId="S::jna@siteimprove.com::fcd36acb-39e9-4cf5-adaa-d50d4897829a" providerId="AD"/>
  <p188:author id="{9D0F0DBC-7F9C-2AFD-C5B2-2159115F85EA}" name="Ava Cramp" initials="AC" userId="S::acr@siteimprove.com::a5b98fea-8d6f-44a6-adee-9fc1cf87f77a" providerId="AD"/>
  <p188:author id="{BE6B64F0-2C8A-3D49-B057-A9F68CD20BB1}" name="Linda Ringel" initials="LR" userId="S::lri@siteimprove.com::2dd3b554-4664-49f3-957e-10e0fbbd8fab" providerId="AD"/>
  <p188:author id="{24527AF9-CAA9-5EE1-916F-115E26D33422}" name="Alex Brolick" initials="AB" userId="S::abro@siteimprove.com::2c87b3cd-b60e-4856-b26b-83edd333a1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ristian Kristoffersen" initials="KK" lastIdx="12" clrIdx="0">
    <p:extLst>
      <p:ext uri="{19B8F6BF-5375-455C-9EA6-DF929625EA0E}">
        <p15:presenceInfo xmlns:p15="http://schemas.microsoft.com/office/powerpoint/2012/main" userId="S::kkr@siteimprove.com::9fc9c29e-5f05-4f0c-8961-8e45f65fcc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3E3E3E"/>
    <a:srgbClr val="000000"/>
    <a:srgbClr val="2767F1"/>
    <a:srgbClr val="21207F"/>
    <a:srgbClr val="13186C"/>
    <a:srgbClr val="161865"/>
    <a:srgbClr val="949595"/>
    <a:srgbClr val="00A5AE"/>
    <a:srgbClr val="141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2.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3.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fntdata"/><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4E9A5-CE49-43A2-A4E5-B1696406A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a:extLst>
              <a:ext uri="{FF2B5EF4-FFF2-40B4-BE49-F238E27FC236}">
                <a16:creationId xmlns:a16="http://schemas.microsoft.com/office/drawing/2014/main" id="{BA26842A-368F-4831-A737-BBE91C1F1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8D414C-7164-40F0-A96C-B8B8BF01B825}" type="datetimeFigureOut">
              <a:rPr lang="en-US" smtClean="0">
                <a:latin typeface="Arial" panose="020B0604020202020204" pitchFamily="34" charset="0"/>
              </a:rPr>
              <a:t>3/13/2025</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136774E0-D9BA-4A62-90B9-6415DB1A2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a:extLst>
              <a:ext uri="{FF2B5EF4-FFF2-40B4-BE49-F238E27FC236}">
                <a16:creationId xmlns:a16="http://schemas.microsoft.com/office/drawing/2014/main" id="{437EA6FF-A8C5-409F-9D79-5D832BAD0F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2E42F4-520E-42D9-8E6E-0014F9F3C39E}"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3950241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1209AAB4-0BB7-47FE-9B07-2525CFC05D9C}" type="datetimeFigureOut">
              <a:rPr lang="da-DK" smtClean="0"/>
              <a:pPr/>
              <a:t>13-03-2025</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70926BC-9849-4B85-A419-4E022D9BED12}" type="slidenum">
              <a:rPr lang="da-DK" smtClean="0"/>
              <a:pPr/>
              <a:t>‹#›</a:t>
            </a:fld>
            <a:endParaRPr lang="da-DK"/>
          </a:p>
        </p:txBody>
      </p:sp>
    </p:spTree>
    <p:extLst>
      <p:ext uri="{BB962C8B-B14F-4D97-AF65-F5344CB8AC3E}">
        <p14:creationId xmlns:p14="http://schemas.microsoft.com/office/powerpoint/2010/main" val="1398316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BB80D-C7B2-F61D-3620-FE7F241E73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61579-4C68-6B65-F594-650B62A95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6AB9CB-D344-7861-AECE-4458744A8F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AAE812-2578-8C61-8841-5A1DBD5A70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13862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D8F21-7B4C-71EB-C55A-34937D227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1F2B05-EB71-A380-602E-549D47557F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6187AF-19CF-223F-4719-F6B3D8D334C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CFAE78-2A9D-5397-CAAB-21DA4BAA44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13560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C9A0A-0B39-0D44-9107-FC3CA6358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1471E4-3E74-916D-FC31-5152FA749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EB7CED-BFDC-853D-CA6F-D96F9E5EDE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049CC31-857A-0D13-63D7-8F0CDA25267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26453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544E5-E6FA-3778-CFDB-78E7BD4C8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612822-CDF8-118C-D778-222F57E14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790E5-83C7-6CD3-33E7-218273E7879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EB01707-474F-F83F-1FF8-9219EB66A5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08909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5027B-3E75-1A21-A7FA-1665A8099A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E406B-63E7-3AE4-D0FB-AEE1EBD45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A122CE-C06B-BA14-2D68-5C227A416F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2C0621-8693-4FB0-BBA5-DFB6FDFD5B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55045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C8F7C-E765-6AB6-21AC-36025B1E04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B4886-07B5-B0E9-9534-8ADB4B4229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9C46F-0661-7091-A956-798B653AC3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7C73F5-47B8-AE51-E9AD-BF0C7B82C7D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820397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F6A76-A1FB-8971-5779-DD7E4B791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6A018-03D7-561E-68A0-83BCE69D7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7D9B-EA83-0597-479F-CD632E359C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34BD16-7F5C-56BA-B3C1-47CCF9570A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646435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242D4-6B63-5E8B-6677-EBF99484E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A607C-CDDD-38E9-CFFF-B5A77500B3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0B4E0E-8CAC-F943-E84F-87CF0FF5615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B46C4B-670B-4EF1-1674-44B4FEB2BE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958768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44696-8E4B-B2A4-3E96-FA96DFA55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3C3EB-B2D4-1C8E-4D96-3CB0C4F75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DD9AC8-0C5F-581F-FD76-7D9236B0DA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BC16B5-AA81-F7E0-336C-57B70F3C0CD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69991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12F3-F4E4-F540-253A-A6324DEBAE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045DAB-2FD9-C92B-B673-04AAECCEC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596446-86B1-6EE4-634F-AB23168F2B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56F180-3013-CAE0-E536-871D8A8F6B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545301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19739-F8B6-B1E9-B8B2-4C5FBAA46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C47114-D25D-EBCA-E323-547F2C790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32E170-AF94-4D53-64E9-2D3DFDDF3F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7FC7C3-E580-DF5D-AB85-931BC4EAC0C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60406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35395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1B0CF-061B-76E8-FAC1-EBBB7497D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3ACBC0-703D-0D22-5DA3-FA2C91322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5D75E-CCF3-0341-0C0C-C551295FB0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69E3FED-87F4-155B-B9BB-CF15E099AD4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389968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43AF1-A628-0B88-012F-4D0B10041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898239-4230-CEFB-6EAD-99B8D9C54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336279-AC27-19B9-65F4-6DB7DBFEC5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54094F-9E6C-19AC-4F0E-5748E82E3C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842821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DC812-28A1-2FAF-AC34-69A08F8C8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22BB3-6D5E-35BA-C9D2-B423D67ADF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5A0721-E5EE-28D8-5E2D-7BFC3CF65B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4FD3F2D-EE95-E24C-9203-367F1E69A6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64809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5F12C-CA8B-7A67-B9CE-88D14E1DA3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DD193A-A5BE-BE98-9F3A-3035DA3894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C4731D-A9D8-89E7-BC9C-18ED6FEB03D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3AFE44-F808-C4C5-9587-B990AAC2AF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424765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74ED2-5708-F87D-7148-F7F45A155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561B9C-EFAC-3FF9-3FCE-3B452E79F6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AEEF88-FB33-F918-A6E1-FEBA540E56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557ECF-DADF-CEB0-636C-8C336E1C04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69467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5F1AD-8DCA-768B-B09A-87CF49178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28D5C8-5707-0E20-5EA2-0910E157EB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54221-A64C-4DFD-3848-A4E932BDD2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A2AC06-AE9F-E3C2-E060-3F74FA5B49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075216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2D755-BB16-5DAC-34C7-4A4154831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733B2D-551F-CDF0-CB84-50F63806A8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EAB6BC-367E-CCF3-863E-C7F43EF639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5BEF08-2C1E-B3F5-EA55-2415733CF9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99488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9E1F8-EC31-BC28-E7F5-B185FB32A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5609D3-F051-B61A-9AEB-628926129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A8FBE-A1D2-7421-884D-18029B3B75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CD6D54-E891-D48D-1067-50C85245464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700277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BFACB-520A-B699-A628-6A20CADDC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C3460C-8365-4396-A580-C3563256C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851724-07B6-B038-33AA-3F3A8F86DD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9C5885A-EDE8-702F-7325-7ABB9309D58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674726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05FF9-4153-099C-2860-8F23BFA27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B6E1F-E95A-346C-8EFC-89015AF7F8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38B4E-FDAF-C946-8D93-234064ABC3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902C8BB-7BE3-60A6-6832-5E5F5B811D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445548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F3FE-A56C-E53A-F661-35E76E147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90D1AB-3782-8186-3661-DE34BBD11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D15A0-3293-F568-565E-65533B7BC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1BFC9-CF8E-3184-B1DD-198E77E53D7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525690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B4C4E-0C05-532C-C629-6C0911580E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5A5F53-0E91-F6BB-E341-C064E3246C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67F3E-2169-B1B0-1A7D-422199BCB2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6024C1-BBE2-15B6-B9A1-CAE108D7B2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9312576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8D4FF-5ECF-AE67-98D9-3461EE4FA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B420F-E0E5-6237-D09A-9BC337CDA6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EB6F4C-3709-F6C1-A596-659FFF71EC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346D3EA-B0FB-F319-1705-51ACEBD306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580105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470B4-CFFB-3461-7237-10B87A96E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CCC14-A26B-9771-ECBC-4A4BA4BFC5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5E9D7-F2BB-8476-3A67-D731D77DEA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575FA9-3B71-8A4F-666C-2A9BB72BAC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864306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EE1E8-97B2-DBEB-72CA-EF06A9F75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8D9952-A507-22BC-F01F-136E041262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2A5D43-CAA3-4713-9B82-EA6C3693732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4D438E-A132-6A78-52A2-0FAE456417F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772156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ED107-57D6-2BE9-6726-C24CD1271A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CB5776-D99F-B218-0FD3-688C5A5A6A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12B70-EDD5-E1F6-6075-B39B39BC16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C7B08EC-79DF-A1B0-06DB-56F621A208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7478654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96929-712D-C51D-8682-DE120F8865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C566D-965B-4BDF-7691-B4D6DB95D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9EFE5-7585-C921-870A-BDCE9464FE3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BEE45D-502F-CE8A-7EEF-D386BC9BF66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3392939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19DE9-8C27-B6A6-FC01-F54E63901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C30F5-4B4B-FF4C-3398-878CFB27D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A75E0F-CA57-875A-C76C-D89E8BAB1A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26C572-8080-E0DD-B53B-A14562E166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100667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F7BF4-4B33-DF6A-52AC-426BF5DB2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0625D-8AD3-385D-825F-9D1CD2708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8C5600-3BFC-95B7-7FBC-FF6E7ACD49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407296-B6CA-2597-FA73-0E19029BB4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058465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AF728-EA88-2DB5-9C69-4D7EBD535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DCBFE-12C4-5736-33D8-EDE665A8A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AC6457-6083-EB38-16D9-C701E24F30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A15C3F-09BA-6984-8DFD-57001570E9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583232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0001E-9483-9C02-E07D-F08ED60E21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8F204-1367-612F-09F7-0B63D64690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FC867-AE55-2378-A90B-08BB878141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CC29F3-53A9-A910-522B-E001532BCC6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875447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52A17-E035-7D63-EDBF-407312D983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109A03-DF9C-68E9-88E9-C68E845CD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569CD-61D6-6B98-5CAE-595D3FF651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29139E-5A1F-4D1C-615E-E7EB67049C7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76517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09735-825C-CBC1-C94A-7742E8DEB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6208D-43D5-E0FF-7222-DFDBBC6778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35AE6F-32D9-457C-26E1-2F3894C7AB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99EBD0E-C955-38C6-A6AD-20EFB59796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7162784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FD03A-0A98-FCFF-FFE0-1CF942C47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BEFB70-19EC-A89C-3F89-22CC5B06F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3FD02-183D-EF07-E043-7CEAE36ED2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1B890B-A92D-B54B-C70E-F7B3C88ACC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700254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ABB46-5F44-1DC4-FD0C-D616B93214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CC0B7B-5700-FBBD-4086-BE9182B37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6D9A02-5A92-7C5F-F570-CC9492D0A88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EBD4D0-C394-8162-B989-A4B835692B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244529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1765D-A712-8E20-6B0E-6540D2475D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1B536-9A72-57BB-AA6E-BA56DE095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28F96F-3EEC-692C-7678-6DCE31A306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CEEF67-F794-E6C1-92B3-67528A943D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964236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E2D1-42D1-6C8F-363C-F98459C4C2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52FBC-A3BA-BCEA-B512-28D2BF1F6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4F1D34-FFC2-0058-E845-94D83D0F6F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F9B72C4-F730-5B05-A6FC-A49C819934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6284852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E7B69-3D64-1F4B-9A2D-CB858FC54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70583B-B693-C0AB-89A9-8CDCD5AE8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8CF98-FCBC-DA92-2338-32F0B527BE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348EDD-DBF8-E41F-A0AF-08697A6619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120409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261BB-6D67-A6C6-BF81-00B492E802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65437-47AE-B932-4EB5-885A9391A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CDE32-3FDE-C9A8-BD85-2F63DEAAED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BDFA3F-23D3-6CBC-BC31-DCEB6D909A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137936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79650-6C65-A5C8-F39E-FBF2A99AB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E39FE0-5947-AF90-CA32-0D6BFA637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FB56B4-10A2-3D22-AAA9-630F1BF9C9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0F5EEC-2BE5-2DCF-F601-14341C69D4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838543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F1BBB-7ECB-5155-A1A7-7012CA21D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1596EE-13C4-8385-94C3-361F0922B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CE9500-8BA9-8032-40C9-BC3E29B053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C70BEF-015C-F144-ED05-B99E10E92A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0119985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A20E3-9FDF-81B0-EED5-785AC91E3C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B522B-A052-95D1-AB4E-B343449152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00C3D-887B-4B80-3279-91D4186933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A1D47DE-1F46-9D89-D167-D5B5B7123AE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39584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41F7E-3AAF-5F5D-86A5-7E130F072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14586C-93BC-7D61-69EE-781DFCB6F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80D0F-A074-D00E-E43C-0326DBFFC0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07BDCA-07FD-23BC-F4D6-C4FB419420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7767257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8789D-C13B-72CF-F2C2-AF9CA7282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8C497-74D4-4F7C-F030-88791CBA62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C8EA2C-1295-38D4-C545-1B480C6B5C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0FBF479-041F-758D-CDF1-8E72CA9E2DC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70046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B90E-4BA3-2E92-D8ED-92CEF077FC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E5778-A3A1-4C8E-69C2-8092762EFF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C9898D-6C3E-302F-66B0-6D37D604FF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B009D0-82B9-B5BF-FD41-DBB1D25BEC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032893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BD648-B885-2BCE-0E44-EBE1715AB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F2CDC-0102-A3CF-289F-365CF1B363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99D69-05BF-3971-DC87-097F96E670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FAE956-7A89-BC6D-4385-7DB1519BAC6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773383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E5A7-D307-95A1-4429-31C8A25AD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229A95-FC22-8F8E-412F-C0D22789C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4EBBE-3BE7-1A15-9F23-F203D2F2466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038625-6C2B-0378-8EEF-9F3DD7F19FB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85225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35F98-2694-7100-C689-5BD954C24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83C73-7EFE-9199-782A-FAC2CF001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7BBAB-68AA-FED0-B4A1-9E3A22BAE73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4F34DB-41D6-95EE-29C5-677F8D96AD6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9309947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E629F-06B8-2BC1-62B6-7D6335EB6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C969F5-D7BE-FAE1-5A0D-367552CF7F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BFFB91-FF55-2781-987C-D167559C76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C9AB3F-5B40-001E-DD02-0935F68104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5613362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6A6E3-1F8E-7A10-B879-07153371E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19CFA6-A2FA-1644-EC16-25AF14CAA7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8D90D6-C05B-2DD6-C513-0055C9F3C2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7D1DD15-1A20-99CF-60E2-CB5E65FBA48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4250318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CC4C2-7D12-8161-5F3E-352D66B6AC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0517-B81C-CD97-9612-5D0EBD3598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35CAE-B5FE-AE58-16CC-9ACC04EC5B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D1EC11-5F72-76D7-B188-58EEEED6CF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7916417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16CFC-8614-AE65-8888-61526DD998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89BFF-85A5-8B5E-5676-A17A5202CB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CBD18C-3499-2437-9B10-3B2AFD4E16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4E1270A-779D-3697-FC35-718CB9CDBC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1521263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93B21-8CBF-C45B-CFBC-47FA534980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0DB9B3-A22B-A983-BF54-151C9FFA6B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D5B0A6-C313-3395-933E-2BBC2AB1A6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DD926B-C35B-3443-E911-04A41D22E2F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507028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6573-36B6-800C-BDBB-4EC4FA0AD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3FBCB-50F4-A39F-33A1-9F718A5F40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77220-36F8-2405-E912-896D5F8100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6BB06-1EB8-E3A3-ECC1-E9B824B055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42795003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5C475-3E6A-C90F-D468-03173E25C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8CCD53-9F6A-FB9A-674B-A81E241BD3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E2547E-C377-99E6-64F8-667FCFA7AFE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1A7B69-A7F9-B3C3-C9CC-12641C3BAB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4082651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948B6-FA84-B5CD-1434-A1240E877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C722D-55CC-7652-5024-38CA6D6E7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A01547-219B-C7D5-0B65-F7B39CED99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ED664D-5E6F-6F1E-4372-0803152648F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008957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BCDCC-E2E2-1954-69EA-3A74226665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BFF005-92C8-E7A1-CDE0-220A43AC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36458-D5C6-FC1C-CB14-BB44099B48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8ECA79E-547A-9255-58FE-0C3ADC2F649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6009590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26908-608E-D3BE-CDAE-26DB4333A9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10A69-C407-2DBA-9FB9-15AF77FBFA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7D62D-99D7-B628-53CA-BAEC760797B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8F2F9FF-20AE-CC23-DAF4-79E63AC608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3519910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7D184-3F32-2568-483A-CE2FB4E1B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81C98F-8762-4C01-BF4B-8EB281432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7BCA3-0B1D-2F98-CF54-45715AFE65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A7D361-C2E8-4B5D-A1AF-40DF6FB3B7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0536537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5FBAE-E725-768A-E890-C569E505BF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980E4-3D45-297E-FDD3-7E854AAD9C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456D0-99E6-FBFA-B6BA-74012FC9117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9829AB-E733-53A5-330D-F61DD98A86D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11873579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DDC2C-4C24-2534-9A4E-23CBD2F1F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EBFFF-381B-25D9-F763-F7428AFEF0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3CC0D-5A81-8046-E499-DAD3CF13EB5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D898CFB-D9EC-B92D-DB6D-043680B1F14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323973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6A31F-3CEE-9C5A-0022-4ED909D73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EC669-243B-7156-7EAC-FDDB948C9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5A5730-1553-169B-7D6F-A3023A578C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DD1C5D-9A4A-72FF-73A5-BA12624014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16451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66F87-F356-20B0-6D30-7967257A5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15266B-D0C6-F586-1A18-EDEDA0E8E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56378A-44CB-200E-2147-1E89091EB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60A73E-7EDD-9408-6D1A-EF1E704DBE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a-DK" sz="120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561653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F46B2-C9DC-1328-F1E0-B5B862ED9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EA204-75E8-5BF5-0DE7-C763032BF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EF185-E00C-372B-BF2D-099731B8BE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DC57E3-B0B8-E4B0-18ED-5D322341A2F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926BC-9849-4B85-A419-4E022D9BED12}" type="slidenum">
              <a:rPr kumimoji="0" lang="da-DK" sz="120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a-DK" sz="120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2354958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title slide">
    <p:spTree>
      <p:nvGrpSpPr>
        <p:cNvPr id="1" name=""/>
        <p:cNvGrpSpPr/>
        <p:nvPr/>
      </p:nvGrpSpPr>
      <p:grpSpPr>
        <a:xfrm>
          <a:off x="0" y="0"/>
          <a:ext cx="0" cy="0"/>
          <a:chOff x="0" y="0"/>
          <a:chExt cx="0" cy="0"/>
        </a:xfrm>
      </p:grpSpPr>
      <p:pic>
        <p:nvPicPr>
          <p:cNvPr id="7" name="Graphic 6" descr="Siteimprove logo">
            <a:extLst>
              <a:ext uri="{FF2B5EF4-FFF2-40B4-BE49-F238E27FC236}">
                <a16:creationId xmlns:a16="http://schemas.microsoft.com/office/drawing/2014/main" id="{64B544F3-4372-76A1-46D5-E930120E86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1664" y="1890215"/>
            <a:ext cx="7788671" cy="1919520"/>
          </a:xfrm>
          <a:prstGeom prst="rect">
            <a:avLst/>
          </a:prstGeom>
          <a:effectLst>
            <a:outerShdw blurRad="317500" dist="127000" dir="5400000" algn="ctr" rotWithShape="0">
              <a:schemeClr val="tx1">
                <a:alpha val="20000"/>
              </a:schemeClr>
            </a:outerShdw>
          </a:effectLst>
        </p:spPr>
      </p:pic>
      <p:sp>
        <p:nvSpPr>
          <p:cNvPr id="5" name="Title 7">
            <a:extLst>
              <a:ext uri="{FF2B5EF4-FFF2-40B4-BE49-F238E27FC236}">
                <a16:creationId xmlns:a16="http://schemas.microsoft.com/office/drawing/2014/main" id="{3F085633-5BD9-598E-6E1B-9CABA434F246}"/>
              </a:ext>
            </a:extLst>
          </p:cNvPr>
          <p:cNvSpPr>
            <a:spLocks noGrp="1"/>
          </p:cNvSpPr>
          <p:nvPr>
            <p:ph type="title"/>
          </p:nvPr>
        </p:nvSpPr>
        <p:spPr>
          <a:xfrm>
            <a:off x="0" y="3809735"/>
            <a:ext cx="12192000" cy="746459"/>
          </a:xfrm>
          <a:prstGeom prst="rect">
            <a:avLst/>
          </a:prstGeom>
        </p:spPr>
        <p:txBody>
          <a:bodyPr/>
          <a:lstStyle>
            <a:lvl1pPr algn="ctr">
              <a:defRPr sz="2400" b="1" i="0">
                <a:solidFill>
                  <a:schemeClr val="tx1"/>
                </a:solidFill>
                <a:latin typeface="+mj-lt"/>
              </a:defRPr>
            </a:lvl1pPr>
          </a:lstStyle>
          <a:p>
            <a:r>
              <a:rPr lang="en-GB"/>
              <a:t>Click to edit Master title style</a:t>
            </a:r>
            <a:endParaRPr lang="en-DK"/>
          </a:p>
        </p:txBody>
      </p:sp>
      <p:pic>
        <p:nvPicPr>
          <p:cNvPr id="12" name="Graphic 11">
            <a:extLst>
              <a:ext uri="{FF2B5EF4-FFF2-40B4-BE49-F238E27FC236}">
                <a16:creationId xmlns:a16="http://schemas.microsoft.com/office/drawing/2014/main" id="{89280D2D-244F-894B-DD30-2ECF0A5BC4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37885" y="799029"/>
            <a:ext cx="1104900" cy="1104900"/>
          </a:xfrm>
          <a:prstGeom prst="rect">
            <a:avLst/>
          </a:prstGeom>
        </p:spPr>
      </p:pic>
      <p:pic>
        <p:nvPicPr>
          <p:cNvPr id="6" name="Graphic 5">
            <a:extLst>
              <a:ext uri="{FF2B5EF4-FFF2-40B4-BE49-F238E27FC236}">
                <a16:creationId xmlns:a16="http://schemas.microsoft.com/office/drawing/2014/main" id="{8AF8414D-4DFC-01BD-1680-1B19D8A8867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390807" y="4576084"/>
            <a:ext cx="7065818" cy="3644357"/>
          </a:xfrm>
          <a:prstGeom prst="rect">
            <a:avLst/>
          </a:prstGeom>
        </p:spPr>
      </p:pic>
      <p:sp>
        <p:nvSpPr>
          <p:cNvPr id="10" name="Text Placeholder 2">
            <a:extLst>
              <a:ext uri="{FF2B5EF4-FFF2-40B4-BE49-F238E27FC236}">
                <a16:creationId xmlns:a16="http://schemas.microsoft.com/office/drawing/2014/main" id="{2D2559C3-E0AA-E133-229C-DB545CB0D099}"/>
              </a:ext>
            </a:extLst>
          </p:cNvPr>
          <p:cNvSpPr txBox="1">
            <a:spLocks/>
          </p:cNvSpPr>
          <p:nvPr userDrawn="1"/>
        </p:nvSpPr>
        <p:spPr>
          <a:xfrm>
            <a:off x="407988"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Tree>
    <p:extLst>
      <p:ext uri="{BB962C8B-B14F-4D97-AF65-F5344CB8AC3E}">
        <p14:creationId xmlns:p14="http://schemas.microsoft.com/office/powerpoint/2010/main" val="220547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eaker slide - 2 peop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8EF87-FAF1-9831-5AC8-11AD49FDA957}"/>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6" name="Picture Placeholder 5" descr="Headshot">
            <a:extLst>
              <a:ext uri="{FF2B5EF4-FFF2-40B4-BE49-F238E27FC236}">
                <a16:creationId xmlns:a16="http://schemas.microsoft.com/office/drawing/2014/main" id="{A9C755AC-5569-1576-57A7-5DAFF21231B9}"/>
              </a:ext>
            </a:extLst>
          </p:cNvPr>
          <p:cNvSpPr>
            <a:spLocks noGrp="1"/>
          </p:cNvSpPr>
          <p:nvPr>
            <p:ph type="pic" sz="quarter" idx="20"/>
          </p:nvPr>
        </p:nvSpPr>
        <p:spPr>
          <a:xfrm>
            <a:off x="2462412" y="1631547"/>
            <a:ext cx="2776941" cy="2776941"/>
          </a:xfrm>
          <a:prstGeom prst="ellipse">
            <a:avLst/>
          </a:prstGeom>
          <a:solidFill>
            <a:schemeClr val="bg1"/>
          </a:solidFill>
          <a:effectLst/>
        </p:spPr>
        <p:txBody>
          <a:bodyPr/>
          <a:lstStyle>
            <a:lvl1pPr marL="0" indent="0">
              <a:buNone/>
              <a:defRPr b="0" i="0">
                <a:latin typeface="+mn-lt"/>
              </a:defRPr>
            </a:lvl1pPr>
          </a:lstStyle>
          <a:p>
            <a:endParaRPr lang="en-DK"/>
          </a:p>
        </p:txBody>
      </p:sp>
      <p:sp>
        <p:nvSpPr>
          <p:cNvPr id="2" name="Text Placeholder 2">
            <a:extLst>
              <a:ext uri="{FF2B5EF4-FFF2-40B4-BE49-F238E27FC236}">
                <a16:creationId xmlns:a16="http://schemas.microsoft.com/office/drawing/2014/main" id="{4B33B57F-C11F-E2E1-AEE6-FC58F19A01E1}"/>
              </a:ext>
            </a:extLst>
          </p:cNvPr>
          <p:cNvSpPr>
            <a:spLocks noGrp="1"/>
          </p:cNvSpPr>
          <p:nvPr>
            <p:ph type="body" sz="quarter" idx="19"/>
          </p:nvPr>
        </p:nvSpPr>
        <p:spPr>
          <a:xfrm>
            <a:off x="2176407" y="4698853"/>
            <a:ext cx="3305982" cy="394504"/>
          </a:xfrm>
          <a:prstGeom prst="rect">
            <a:avLst/>
          </a:prstGeom>
        </p:spPr>
        <p:txBody>
          <a:bodyPr/>
          <a:lstStyle>
            <a:lvl1pPr marL="0" indent="0" algn="ctr">
              <a:buNone/>
              <a:defRPr sz="24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8" name="Text Placeholder 2">
            <a:extLst>
              <a:ext uri="{FF2B5EF4-FFF2-40B4-BE49-F238E27FC236}">
                <a16:creationId xmlns:a16="http://schemas.microsoft.com/office/drawing/2014/main" id="{B6EA9652-A6AB-FFD2-EDFD-7AF7D797DBA7}"/>
              </a:ext>
            </a:extLst>
          </p:cNvPr>
          <p:cNvSpPr>
            <a:spLocks noGrp="1"/>
          </p:cNvSpPr>
          <p:nvPr>
            <p:ph type="body" sz="quarter" idx="21"/>
          </p:nvPr>
        </p:nvSpPr>
        <p:spPr>
          <a:xfrm>
            <a:off x="2480829" y="5127055"/>
            <a:ext cx="2697138"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8" name="Picture Placeholder 5" descr="Headshot">
            <a:extLst>
              <a:ext uri="{FF2B5EF4-FFF2-40B4-BE49-F238E27FC236}">
                <a16:creationId xmlns:a16="http://schemas.microsoft.com/office/drawing/2014/main" id="{79ACA05B-A141-4605-3D11-19A2B69E1D3A}"/>
              </a:ext>
            </a:extLst>
          </p:cNvPr>
          <p:cNvSpPr>
            <a:spLocks noGrp="1"/>
          </p:cNvSpPr>
          <p:nvPr>
            <p:ph type="pic" sz="quarter" idx="23"/>
          </p:nvPr>
        </p:nvSpPr>
        <p:spPr>
          <a:xfrm>
            <a:off x="6934230" y="1631547"/>
            <a:ext cx="2776941" cy="2776941"/>
          </a:xfrm>
          <a:prstGeom prst="ellipse">
            <a:avLst/>
          </a:prstGeom>
          <a:solidFill>
            <a:schemeClr val="bg1"/>
          </a:solidFill>
          <a:effectLst/>
        </p:spPr>
        <p:txBody>
          <a:bodyPr/>
          <a:lstStyle>
            <a:lvl1pPr marL="0" indent="0">
              <a:buNone/>
              <a:defRPr b="0" i="0">
                <a:latin typeface="+mn-lt"/>
              </a:defRPr>
            </a:lvl1pPr>
          </a:lstStyle>
          <a:p>
            <a:endParaRPr lang="en-DK"/>
          </a:p>
        </p:txBody>
      </p:sp>
      <p:sp>
        <p:nvSpPr>
          <p:cNvPr id="17" name="Text Placeholder 2">
            <a:extLst>
              <a:ext uri="{FF2B5EF4-FFF2-40B4-BE49-F238E27FC236}">
                <a16:creationId xmlns:a16="http://schemas.microsoft.com/office/drawing/2014/main" id="{FA782556-CF3F-2057-71F0-4203252C01CA}"/>
              </a:ext>
            </a:extLst>
          </p:cNvPr>
          <p:cNvSpPr>
            <a:spLocks noGrp="1"/>
          </p:cNvSpPr>
          <p:nvPr>
            <p:ph type="body" sz="quarter" idx="22"/>
          </p:nvPr>
        </p:nvSpPr>
        <p:spPr>
          <a:xfrm>
            <a:off x="6709611" y="4698853"/>
            <a:ext cx="3305982" cy="394504"/>
          </a:xfrm>
          <a:prstGeom prst="rect">
            <a:avLst/>
          </a:prstGeom>
        </p:spPr>
        <p:txBody>
          <a:bodyPr/>
          <a:lstStyle>
            <a:lvl1pPr marL="0" indent="0" algn="ctr">
              <a:buNone/>
              <a:defRPr sz="24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9" name="Text Placeholder 2">
            <a:extLst>
              <a:ext uri="{FF2B5EF4-FFF2-40B4-BE49-F238E27FC236}">
                <a16:creationId xmlns:a16="http://schemas.microsoft.com/office/drawing/2014/main" id="{E76BBB83-F8CD-5059-7221-167BD85EA3A0}"/>
              </a:ext>
            </a:extLst>
          </p:cNvPr>
          <p:cNvSpPr>
            <a:spLocks noGrp="1"/>
          </p:cNvSpPr>
          <p:nvPr>
            <p:ph type="body" sz="quarter" idx="24"/>
          </p:nvPr>
        </p:nvSpPr>
        <p:spPr>
          <a:xfrm>
            <a:off x="7014033" y="5127055"/>
            <a:ext cx="2697138"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pic>
        <p:nvPicPr>
          <p:cNvPr id="4" name="Graphic 3">
            <a:extLst>
              <a:ext uri="{FF2B5EF4-FFF2-40B4-BE49-F238E27FC236}">
                <a16:creationId xmlns:a16="http://schemas.microsoft.com/office/drawing/2014/main" id="{3219D134-046B-52A2-E508-A9EBF2CB3F5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90807" y="5627641"/>
            <a:ext cx="7065818" cy="3644357"/>
          </a:xfrm>
          <a:prstGeom prst="rect">
            <a:avLst/>
          </a:prstGeom>
        </p:spPr>
      </p:pic>
      <p:sp>
        <p:nvSpPr>
          <p:cNvPr id="7" name="Slide Number Placeholder 2">
            <a:extLst>
              <a:ext uri="{FF2B5EF4-FFF2-40B4-BE49-F238E27FC236}">
                <a16:creationId xmlns:a16="http://schemas.microsoft.com/office/drawing/2014/main" id="{D12EF795-7231-0975-9854-389D38311F6F}"/>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02534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slide - 3 peopl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8EF87-FAF1-9831-5AC8-11AD49FDA957}"/>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6" name="Picture Placeholder 5" descr="Headshot">
            <a:extLst>
              <a:ext uri="{FF2B5EF4-FFF2-40B4-BE49-F238E27FC236}">
                <a16:creationId xmlns:a16="http://schemas.microsoft.com/office/drawing/2014/main" id="{A9C755AC-5569-1576-57A7-5DAFF21231B9}"/>
              </a:ext>
            </a:extLst>
          </p:cNvPr>
          <p:cNvSpPr>
            <a:spLocks noGrp="1"/>
          </p:cNvSpPr>
          <p:nvPr>
            <p:ph type="pic" sz="quarter" idx="20"/>
          </p:nvPr>
        </p:nvSpPr>
        <p:spPr>
          <a:xfrm>
            <a:off x="1406525" y="1759372"/>
            <a:ext cx="2247900" cy="2247900"/>
          </a:xfrm>
          <a:prstGeom prst="ellipse">
            <a:avLst/>
          </a:prstGeom>
          <a:solidFill>
            <a:schemeClr val="bg1"/>
          </a:solidFill>
          <a:effectLst/>
        </p:spPr>
        <p:txBody>
          <a:bodyPr/>
          <a:lstStyle>
            <a:lvl1pPr marL="0" indent="0">
              <a:buNone/>
              <a:defRPr b="0" i="0">
                <a:latin typeface="+mn-lt"/>
                <a:cs typeface="Arial" panose="020B0604020202020204" pitchFamily="34" charset="0"/>
              </a:defRPr>
            </a:lvl1pPr>
          </a:lstStyle>
          <a:p>
            <a:endParaRPr lang="en-DK"/>
          </a:p>
        </p:txBody>
      </p:sp>
      <p:sp>
        <p:nvSpPr>
          <p:cNvPr id="2" name="Text Placeholder 2">
            <a:extLst>
              <a:ext uri="{FF2B5EF4-FFF2-40B4-BE49-F238E27FC236}">
                <a16:creationId xmlns:a16="http://schemas.microsoft.com/office/drawing/2014/main" id="{4B33B57F-C11F-E2E1-AEE6-FC58F19A01E1}"/>
              </a:ext>
            </a:extLst>
          </p:cNvPr>
          <p:cNvSpPr>
            <a:spLocks noGrp="1"/>
          </p:cNvSpPr>
          <p:nvPr>
            <p:ph type="body" sz="quarter" idx="19"/>
          </p:nvPr>
        </p:nvSpPr>
        <p:spPr>
          <a:xfrm>
            <a:off x="877484" y="4297637"/>
            <a:ext cx="3305982" cy="394504"/>
          </a:xfrm>
          <a:prstGeom prst="rect">
            <a:avLst/>
          </a:prstGeom>
        </p:spPr>
        <p:txBody>
          <a:bodyPr/>
          <a:lstStyle>
            <a:lvl1pPr marL="0" indent="0" algn="ctr">
              <a:buNone/>
              <a:defRPr sz="24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8" name="Text Placeholder 2">
            <a:extLst>
              <a:ext uri="{FF2B5EF4-FFF2-40B4-BE49-F238E27FC236}">
                <a16:creationId xmlns:a16="http://schemas.microsoft.com/office/drawing/2014/main" id="{B6EA9652-A6AB-FFD2-EDFD-7AF7D797DBA7}"/>
              </a:ext>
            </a:extLst>
          </p:cNvPr>
          <p:cNvSpPr>
            <a:spLocks noGrp="1"/>
          </p:cNvSpPr>
          <p:nvPr>
            <p:ph type="body" sz="quarter" idx="21"/>
          </p:nvPr>
        </p:nvSpPr>
        <p:spPr>
          <a:xfrm>
            <a:off x="1181906" y="4725839"/>
            <a:ext cx="2697138"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8" name="Picture Placeholder 5" descr="Headshot">
            <a:extLst>
              <a:ext uri="{FF2B5EF4-FFF2-40B4-BE49-F238E27FC236}">
                <a16:creationId xmlns:a16="http://schemas.microsoft.com/office/drawing/2014/main" id="{79ACA05B-A141-4605-3D11-19A2B69E1D3A}"/>
              </a:ext>
            </a:extLst>
          </p:cNvPr>
          <p:cNvSpPr>
            <a:spLocks noGrp="1"/>
          </p:cNvSpPr>
          <p:nvPr>
            <p:ph type="pic" sz="quarter" idx="23"/>
          </p:nvPr>
        </p:nvSpPr>
        <p:spPr>
          <a:xfrm>
            <a:off x="5016500" y="1759372"/>
            <a:ext cx="2247900" cy="2247900"/>
          </a:xfrm>
          <a:prstGeom prst="ellipse">
            <a:avLst/>
          </a:prstGeom>
          <a:solidFill>
            <a:schemeClr val="bg1"/>
          </a:solidFill>
          <a:effectLst/>
        </p:spPr>
        <p:txBody>
          <a:bodyPr/>
          <a:lstStyle>
            <a:lvl1pPr marL="0" indent="0">
              <a:buNone/>
              <a:defRPr b="0" i="0">
                <a:latin typeface="+mn-lt"/>
                <a:cs typeface="Arial" panose="020B0604020202020204" pitchFamily="34" charset="0"/>
              </a:defRPr>
            </a:lvl1pPr>
          </a:lstStyle>
          <a:p>
            <a:endParaRPr lang="en-DK"/>
          </a:p>
        </p:txBody>
      </p:sp>
      <p:sp>
        <p:nvSpPr>
          <p:cNvPr id="17" name="Text Placeholder 2">
            <a:extLst>
              <a:ext uri="{FF2B5EF4-FFF2-40B4-BE49-F238E27FC236}">
                <a16:creationId xmlns:a16="http://schemas.microsoft.com/office/drawing/2014/main" id="{FA782556-CF3F-2057-71F0-4203252C01CA}"/>
              </a:ext>
            </a:extLst>
          </p:cNvPr>
          <p:cNvSpPr>
            <a:spLocks noGrp="1"/>
          </p:cNvSpPr>
          <p:nvPr>
            <p:ph type="body" sz="quarter" idx="22"/>
          </p:nvPr>
        </p:nvSpPr>
        <p:spPr>
          <a:xfrm>
            <a:off x="4487459" y="4297637"/>
            <a:ext cx="3305982" cy="394504"/>
          </a:xfrm>
          <a:prstGeom prst="rect">
            <a:avLst/>
          </a:prstGeom>
        </p:spPr>
        <p:txBody>
          <a:bodyPr/>
          <a:lstStyle>
            <a:lvl1pPr marL="0" indent="0" algn="ctr">
              <a:buNone/>
              <a:defRPr sz="24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9" name="Text Placeholder 2">
            <a:extLst>
              <a:ext uri="{FF2B5EF4-FFF2-40B4-BE49-F238E27FC236}">
                <a16:creationId xmlns:a16="http://schemas.microsoft.com/office/drawing/2014/main" id="{E76BBB83-F8CD-5059-7221-167BD85EA3A0}"/>
              </a:ext>
            </a:extLst>
          </p:cNvPr>
          <p:cNvSpPr>
            <a:spLocks noGrp="1"/>
          </p:cNvSpPr>
          <p:nvPr>
            <p:ph type="body" sz="quarter" idx="24"/>
          </p:nvPr>
        </p:nvSpPr>
        <p:spPr>
          <a:xfrm>
            <a:off x="4791881" y="4725839"/>
            <a:ext cx="2697138"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1" name="Picture Placeholder 5">
            <a:extLst>
              <a:ext uri="{FF2B5EF4-FFF2-40B4-BE49-F238E27FC236}">
                <a16:creationId xmlns:a16="http://schemas.microsoft.com/office/drawing/2014/main" id="{C9E421B2-5D37-7DD9-135D-D5C31468192F}"/>
              </a:ext>
            </a:extLst>
          </p:cNvPr>
          <p:cNvSpPr>
            <a:spLocks noGrp="1"/>
          </p:cNvSpPr>
          <p:nvPr>
            <p:ph type="pic" sz="quarter" idx="26"/>
          </p:nvPr>
        </p:nvSpPr>
        <p:spPr>
          <a:xfrm>
            <a:off x="8626475" y="1759372"/>
            <a:ext cx="2247900" cy="2247900"/>
          </a:xfrm>
          <a:prstGeom prst="ellipse">
            <a:avLst/>
          </a:prstGeom>
          <a:solidFill>
            <a:schemeClr val="bg1"/>
          </a:solidFill>
          <a:effectLst/>
        </p:spPr>
        <p:txBody>
          <a:bodyPr/>
          <a:lstStyle>
            <a:lvl1pPr marL="0" indent="0">
              <a:buNone/>
              <a:defRPr b="0" i="0">
                <a:latin typeface="+mn-lt"/>
                <a:cs typeface="Arial" panose="020B0604020202020204" pitchFamily="34" charset="0"/>
              </a:defRPr>
            </a:lvl1pPr>
          </a:lstStyle>
          <a:p>
            <a:endParaRPr lang="en-DK"/>
          </a:p>
        </p:txBody>
      </p:sp>
      <p:sp>
        <p:nvSpPr>
          <p:cNvPr id="20" name="Text Placeholder 2">
            <a:extLst>
              <a:ext uri="{FF2B5EF4-FFF2-40B4-BE49-F238E27FC236}">
                <a16:creationId xmlns:a16="http://schemas.microsoft.com/office/drawing/2014/main" id="{355AA56B-3EB2-B7B0-1B57-F8BB563C2F96}"/>
              </a:ext>
            </a:extLst>
          </p:cNvPr>
          <p:cNvSpPr>
            <a:spLocks noGrp="1"/>
          </p:cNvSpPr>
          <p:nvPr>
            <p:ph type="body" sz="quarter" idx="25"/>
          </p:nvPr>
        </p:nvSpPr>
        <p:spPr>
          <a:xfrm>
            <a:off x="8097434" y="4297637"/>
            <a:ext cx="3305982" cy="394504"/>
          </a:xfrm>
          <a:prstGeom prst="rect">
            <a:avLst/>
          </a:prstGeom>
        </p:spPr>
        <p:txBody>
          <a:bodyPr/>
          <a:lstStyle>
            <a:lvl1pPr marL="0" indent="0" algn="ctr">
              <a:buNone/>
              <a:defRPr sz="24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2" name="Text Placeholder 2">
            <a:extLst>
              <a:ext uri="{FF2B5EF4-FFF2-40B4-BE49-F238E27FC236}">
                <a16:creationId xmlns:a16="http://schemas.microsoft.com/office/drawing/2014/main" id="{FEF7A22E-4E17-5903-36F8-7B2F7ACE710F}"/>
              </a:ext>
            </a:extLst>
          </p:cNvPr>
          <p:cNvSpPr>
            <a:spLocks noGrp="1"/>
          </p:cNvSpPr>
          <p:nvPr>
            <p:ph type="body" sz="quarter" idx="27"/>
          </p:nvPr>
        </p:nvSpPr>
        <p:spPr>
          <a:xfrm>
            <a:off x="8401856" y="4725839"/>
            <a:ext cx="2697138"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pic>
        <p:nvPicPr>
          <p:cNvPr id="4" name="Graphic 3">
            <a:extLst>
              <a:ext uri="{FF2B5EF4-FFF2-40B4-BE49-F238E27FC236}">
                <a16:creationId xmlns:a16="http://schemas.microsoft.com/office/drawing/2014/main" id="{64F7194B-B467-98AB-4FC7-DA8CC1690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90807" y="5627641"/>
            <a:ext cx="7065818" cy="3644357"/>
          </a:xfrm>
          <a:prstGeom prst="rect">
            <a:avLst/>
          </a:prstGeom>
        </p:spPr>
      </p:pic>
      <p:sp>
        <p:nvSpPr>
          <p:cNvPr id="7" name="Slide Number Placeholder 2">
            <a:extLst>
              <a:ext uri="{FF2B5EF4-FFF2-40B4-BE49-F238E27FC236}">
                <a16:creationId xmlns:a16="http://schemas.microsoft.com/office/drawing/2014/main" id="{D0726886-96A3-97C5-E392-BEA56766A141}"/>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33953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s slid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8EF87-FAF1-9831-5AC8-11AD49FDA957}"/>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6" name="Picture Placeholder 5" descr="Headshot">
            <a:extLst>
              <a:ext uri="{FF2B5EF4-FFF2-40B4-BE49-F238E27FC236}">
                <a16:creationId xmlns:a16="http://schemas.microsoft.com/office/drawing/2014/main" id="{A9C755AC-5569-1576-57A7-5DAFF21231B9}"/>
              </a:ext>
            </a:extLst>
          </p:cNvPr>
          <p:cNvSpPr>
            <a:spLocks noGrp="1"/>
          </p:cNvSpPr>
          <p:nvPr>
            <p:ph type="pic" sz="quarter" idx="20"/>
          </p:nvPr>
        </p:nvSpPr>
        <p:spPr>
          <a:xfrm>
            <a:off x="409451" y="1516706"/>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2" name="Text Placeholder 2">
            <a:extLst>
              <a:ext uri="{FF2B5EF4-FFF2-40B4-BE49-F238E27FC236}">
                <a16:creationId xmlns:a16="http://schemas.microsoft.com/office/drawing/2014/main" id="{4B33B57F-C11F-E2E1-AEE6-FC58F19A01E1}"/>
              </a:ext>
            </a:extLst>
          </p:cNvPr>
          <p:cNvSpPr>
            <a:spLocks noGrp="1"/>
          </p:cNvSpPr>
          <p:nvPr>
            <p:ph type="body" sz="quarter" idx="19"/>
          </p:nvPr>
        </p:nvSpPr>
        <p:spPr>
          <a:xfrm>
            <a:off x="1468315" y="1649801"/>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8" name="Text Placeholder 2">
            <a:extLst>
              <a:ext uri="{FF2B5EF4-FFF2-40B4-BE49-F238E27FC236}">
                <a16:creationId xmlns:a16="http://schemas.microsoft.com/office/drawing/2014/main" id="{B6EA9652-A6AB-FFD2-EDFD-7AF7D797DBA7}"/>
              </a:ext>
            </a:extLst>
          </p:cNvPr>
          <p:cNvSpPr>
            <a:spLocks noGrp="1"/>
          </p:cNvSpPr>
          <p:nvPr>
            <p:ph type="body" sz="quarter" idx="21"/>
          </p:nvPr>
        </p:nvSpPr>
        <p:spPr>
          <a:xfrm>
            <a:off x="1468316" y="2007962"/>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7" name="Picture Placeholder 5" descr="Headshot">
            <a:extLst>
              <a:ext uri="{FF2B5EF4-FFF2-40B4-BE49-F238E27FC236}">
                <a16:creationId xmlns:a16="http://schemas.microsoft.com/office/drawing/2014/main" id="{19CC7A62-5C04-A0F1-E4BA-AA691DB797B4}"/>
              </a:ext>
            </a:extLst>
          </p:cNvPr>
          <p:cNvSpPr>
            <a:spLocks noGrp="1"/>
          </p:cNvSpPr>
          <p:nvPr>
            <p:ph type="pic" sz="quarter" idx="22"/>
          </p:nvPr>
        </p:nvSpPr>
        <p:spPr>
          <a:xfrm>
            <a:off x="409451" y="2670592"/>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9" name="Text Placeholder 2">
            <a:extLst>
              <a:ext uri="{FF2B5EF4-FFF2-40B4-BE49-F238E27FC236}">
                <a16:creationId xmlns:a16="http://schemas.microsoft.com/office/drawing/2014/main" id="{A77149B4-8CE4-B6CC-6BE6-517DFEA572B8}"/>
              </a:ext>
            </a:extLst>
          </p:cNvPr>
          <p:cNvSpPr>
            <a:spLocks noGrp="1"/>
          </p:cNvSpPr>
          <p:nvPr>
            <p:ph type="body" sz="quarter" idx="23"/>
          </p:nvPr>
        </p:nvSpPr>
        <p:spPr>
          <a:xfrm>
            <a:off x="1468315" y="2803687"/>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0" name="Text Placeholder 2">
            <a:extLst>
              <a:ext uri="{FF2B5EF4-FFF2-40B4-BE49-F238E27FC236}">
                <a16:creationId xmlns:a16="http://schemas.microsoft.com/office/drawing/2014/main" id="{C169BF9F-D340-E154-1E7B-C604E92C87EE}"/>
              </a:ext>
            </a:extLst>
          </p:cNvPr>
          <p:cNvSpPr>
            <a:spLocks noGrp="1"/>
          </p:cNvSpPr>
          <p:nvPr>
            <p:ph type="body" sz="quarter" idx="24"/>
          </p:nvPr>
        </p:nvSpPr>
        <p:spPr>
          <a:xfrm>
            <a:off x="1468316" y="3161848"/>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1" name="Picture Placeholder 5" descr="Headshot">
            <a:extLst>
              <a:ext uri="{FF2B5EF4-FFF2-40B4-BE49-F238E27FC236}">
                <a16:creationId xmlns:a16="http://schemas.microsoft.com/office/drawing/2014/main" id="{84FE2DB8-34E9-72AF-BF27-C6FD9E75FC2D}"/>
              </a:ext>
            </a:extLst>
          </p:cNvPr>
          <p:cNvSpPr>
            <a:spLocks noGrp="1"/>
          </p:cNvSpPr>
          <p:nvPr>
            <p:ph type="pic" sz="quarter" idx="25"/>
          </p:nvPr>
        </p:nvSpPr>
        <p:spPr>
          <a:xfrm>
            <a:off x="409451" y="3791821"/>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12" name="Text Placeholder 2">
            <a:extLst>
              <a:ext uri="{FF2B5EF4-FFF2-40B4-BE49-F238E27FC236}">
                <a16:creationId xmlns:a16="http://schemas.microsoft.com/office/drawing/2014/main" id="{C8928D43-F0C8-2BF7-9BDD-A31140FB5F8D}"/>
              </a:ext>
            </a:extLst>
          </p:cNvPr>
          <p:cNvSpPr>
            <a:spLocks noGrp="1"/>
          </p:cNvSpPr>
          <p:nvPr>
            <p:ph type="body" sz="quarter" idx="26"/>
          </p:nvPr>
        </p:nvSpPr>
        <p:spPr>
          <a:xfrm>
            <a:off x="1468315" y="3924916"/>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3" name="Text Placeholder 2">
            <a:extLst>
              <a:ext uri="{FF2B5EF4-FFF2-40B4-BE49-F238E27FC236}">
                <a16:creationId xmlns:a16="http://schemas.microsoft.com/office/drawing/2014/main" id="{26310BDE-B719-E2C4-3565-0169AA0B8DCB}"/>
              </a:ext>
            </a:extLst>
          </p:cNvPr>
          <p:cNvSpPr>
            <a:spLocks noGrp="1"/>
          </p:cNvSpPr>
          <p:nvPr>
            <p:ph type="body" sz="quarter" idx="27"/>
          </p:nvPr>
        </p:nvSpPr>
        <p:spPr>
          <a:xfrm>
            <a:off x="1468316" y="4283077"/>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4" name="Picture Placeholder 5" descr="Headshot">
            <a:extLst>
              <a:ext uri="{FF2B5EF4-FFF2-40B4-BE49-F238E27FC236}">
                <a16:creationId xmlns:a16="http://schemas.microsoft.com/office/drawing/2014/main" id="{0E87A337-3330-CE6C-B758-C43BBB4FDDDB}"/>
              </a:ext>
            </a:extLst>
          </p:cNvPr>
          <p:cNvSpPr>
            <a:spLocks noGrp="1"/>
          </p:cNvSpPr>
          <p:nvPr>
            <p:ph type="pic" sz="quarter" idx="28"/>
          </p:nvPr>
        </p:nvSpPr>
        <p:spPr>
          <a:xfrm>
            <a:off x="409451" y="4902164"/>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15" name="Text Placeholder 2">
            <a:extLst>
              <a:ext uri="{FF2B5EF4-FFF2-40B4-BE49-F238E27FC236}">
                <a16:creationId xmlns:a16="http://schemas.microsoft.com/office/drawing/2014/main" id="{7BF966A3-2885-2184-7388-69D3DD4EF5A7}"/>
              </a:ext>
            </a:extLst>
          </p:cNvPr>
          <p:cNvSpPr>
            <a:spLocks noGrp="1"/>
          </p:cNvSpPr>
          <p:nvPr>
            <p:ph type="body" sz="quarter" idx="29"/>
          </p:nvPr>
        </p:nvSpPr>
        <p:spPr>
          <a:xfrm>
            <a:off x="1468315" y="5035259"/>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16" name="Text Placeholder 2">
            <a:extLst>
              <a:ext uri="{FF2B5EF4-FFF2-40B4-BE49-F238E27FC236}">
                <a16:creationId xmlns:a16="http://schemas.microsoft.com/office/drawing/2014/main" id="{037706D8-B9A3-CECE-8458-D8F9E1DA4B51}"/>
              </a:ext>
            </a:extLst>
          </p:cNvPr>
          <p:cNvSpPr>
            <a:spLocks noGrp="1"/>
          </p:cNvSpPr>
          <p:nvPr>
            <p:ph type="body" sz="quarter" idx="30"/>
          </p:nvPr>
        </p:nvSpPr>
        <p:spPr>
          <a:xfrm>
            <a:off x="1468316" y="5393420"/>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3" name="Picture Placeholder 5" descr="Headshot">
            <a:extLst>
              <a:ext uri="{FF2B5EF4-FFF2-40B4-BE49-F238E27FC236}">
                <a16:creationId xmlns:a16="http://schemas.microsoft.com/office/drawing/2014/main" id="{EB03D789-D16A-BF6D-BF39-D2EE2355F7C4}"/>
              </a:ext>
            </a:extLst>
          </p:cNvPr>
          <p:cNvSpPr>
            <a:spLocks noGrp="1"/>
          </p:cNvSpPr>
          <p:nvPr>
            <p:ph type="pic" sz="quarter" idx="31"/>
          </p:nvPr>
        </p:nvSpPr>
        <p:spPr>
          <a:xfrm>
            <a:off x="4386680" y="1516706"/>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24" name="Text Placeholder 2">
            <a:extLst>
              <a:ext uri="{FF2B5EF4-FFF2-40B4-BE49-F238E27FC236}">
                <a16:creationId xmlns:a16="http://schemas.microsoft.com/office/drawing/2014/main" id="{36B80B5E-92D0-9C33-CA40-27429521A5AC}"/>
              </a:ext>
            </a:extLst>
          </p:cNvPr>
          <p:cNvSpPr>
            <a:spLocks noGrp="1"/>
          </p:cNvSpPr>
          <p:nvPr>
            <p:ph type="body" sz="quarter" idx="32"/>
          </p:nvPr>
        </p:nvSpPr>
        <p:spPr>
          <a:xfrm>
            <a:off x="5445544" y="1649801"/>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5" name="Text Placeholder 2">
            <a:extLst>
              <a:ext uri="{FF2B5EF4-FFF2-40B4-BE49-F238E27FC236}">
                <a16:creationId xmlns:a16="http://schemas.microsoft.com/office/drawing/2014/main" id="{0647DB98-5671-8E0F-B28C-1042F91509DD}"/>
              </a:ext>
            </a:extLst>
          </p:cNvPr>
          <p:cNvSpPr>
            <a:spLocks noGrp="1"/>
          </p:cNvSpPr>
          <p:nvPr>
            <p:ph type="body" sz="quarter" idx="33"/>
          </p:nvPr>
        </p:nvSpPr>
        <p:spPr>
          <a:xfrm>
            <a:off x="5445545" y="2007962"/>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6" name="Picture Placeholder 5" descr="Headshot">
            <a:extLst>
              <a:ext uri="{FF2B5EF4-FFF2-40B4-BE49-F238E27FC236}">
                <a16:creationId xmlns:a16="http://schemas.microsoft.com/office/drawing/2014/main" id="{64CAC2B3-9294-9E39-4480-D49A477904A9}"/>
              </a:ext>
            </a:extLst>
          </p:cNvPr>
          <p:cNvSpPr>
            <a:spLocks noGrp="1"/>
          </p:cNvSpPr>
          <p:nvPr>
            <p:ph type="pic" sz="quarter" idx="34"/>
          </p:nvPr>
        </p:nvSpPr>
        <p:spPr>
          <a:xfrm>
            <a:off x="4386680" y="2670592"/>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27" name="Text Placeholder 2">
            <a:extLst>
              <a:ext uri="{FF2B5EF4-FFF2-40B4-BE49-F238E27FC236}">
                <a16:creationId xmlns:a16="http://schemas.microsoft.com/office/drawing/2014/main" id="{F0BB6D0B-D9AE-E611-2054-4DB00A1CCE53}"/>
              </a:ext>
            </a:extLst>
          </p:cNvPr>
          <p:cNvSpPr>
            <a:spLocks noGrp="1"/>
          </p:cNvSpPr>
          <p:nvPr>
            <p:ph type="body" sz="quarter" idx="35"/>
          </p:nvPr>
        </p:nvSpPr>
        <p:spPr>
          <a:xfrm>
            <a:off x="5445544" y="2803687"/>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8" name="Text Placeholder 2">
            <a:extLst>
              <a:ext uri="{FF2B5EF4-FFF2-40B4-BE49-F238E27FC236}">
                <a16:creationId xmlns:a16="http://schemas.microsoft.com/office/drawing/2014/main" id="{2A7F4D2A-2BA1-453F-0963-4BAB67EF0479}"/>
              </a:ext>
            </a:extLst>
          </p:cNvPr>
          <p:cNvSpPr>
            <a:spLocks noGrp="1"/>
          </p:cNvSpPr>
          <p:nvPr>
            <p:ph type="body" sz="quarter" idx="36"/>
          </p:nvPr>
        </p:nvSpPr>
        <p:spPr>
          <a:xfrm>
            <a:off x="5445545" y="3161848"/>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29" name="Picture Placeholder 5" descr="Headshot">
            <a:extLst>
              <a:ext uri="{FF2B5EF4-FFF2-40B4-BE49-F238E27FC236}">
                <a16:creationId xmlns:a16="http://schemas.microsoft.com/office/drawing/2014/main" id="{42FCA30F-A5E9-B473-4066-309110FDE1F9}"/>
              </a:ext>
            </a:extLst>
          </p:cNvPr>
          <p:cNvSpPr>
            <a:spLocks noGrp="1"/>
          </p:cNvSpPr>
          <p:nvPr>
            <p:ph type="pic" sz="quarter" idx="37"/>
          </p:nvPr>
        </p:nvSpPr>
        <p:spPr>
          <a:xfrm>
            <a:off x="4386680" y="3791821"/>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30" name="Text Placeholder 2">
            <a:extLst>
              <a:ext uri="{FF2B5EF4-FFF2-40B4-BE49-F238E27FC236}">
                <a16:creationId xmlns:a16="http://schemas.microsoft.com/office/drawing/2014/main" id="{F263491A-5434-9EB9-82AF-26236B9AABB0}"/>
              </a:ext>
            </a:extLst>
          </p:cNvPr>
          <p:cNvSpPr>
            <a:spLocks noGrp="1"/>
          </p:cNvSpPr>
          <p:nvPr>
            <p:ph type="body" sz="quarter" idx="38"/>
          </p:nvPr>
        </p:nvSpPr>
        <p:spPr>
          <a:xfrm>
            <a:off x="5445544" y="3924916"/>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1" name="Text Placeholder 2">
            <a:extLst>
              <a:ext uri="{FF2B5EF4-FFF2-40B4-BE49-F238E27FC236}">
                <a16:creationId xmlns:a16="http://schemas.microsoft.com/office/drawing/2014/main" id="{C73D314E-64C9-4145-0AC8-139F7ABFEA17}"/>
              </a:ext>
            </a:extLst>
          </p:cNvPr>
          <p:cNvSpPr>
            <a:spLocks noGrp="1"/>
          </p:cNvSpPr>
          <p:nvPr>
            <p:ph type="body" sz="quarter" idx="39"/>
          </p:nvPr>
        </p:nvSpPr>
        <p:spPr>
          <a:xfrm>
            <a:off x="5445545" y="4283077"/>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2" name="Picture Placeholder 5" descr="Headshot">
            <a:extLst>
              <a:ext uri="{FF2B5EF4-FFF2-40B4-BE49-F238E27FC236}">
                <a16:creationId xmlns:a16="http://schemas.microsoft.com/office/drawing/2014/main" id="{03273DBB-B886-AC2E-0C83-502F40010394}"/>
              </a:ext>
            </a:extLst>
          </p:cNvPr>
          <p:cNvSpPr>
            <a:spLocks noGrp="1"/>
          </p:cNvSpPr>
          <p:nvPr>
            <p:ph type="pic" sz="quarter" idx="40"/>
          </p:nvPr>
        </p:nvSpPr>
        <p:spPr>
          <a:xfrm>
            <a:off x="4386680" y="4902164"/>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33" name="Text Placeholder 2">
            <a:extLst>
              <a:ext uri="{FF2B5EF4-FFF2-40B4-BE49-F238E27FC236}">
                <a16:creationId xmlns:a16="http://schemas.microsoft.com/office/drawing/2014/main" id="{FFAC1EE4-BC91-72C9-8152-2ED79AF4CFA9}"/>
              </a:ext>
            </a:extLst>
          </p:cNvPr>
          <p:cNvSpPr>
            <a:spLocks noGrp="1"/>
          </p:cNvSpPr>
          <p:nvPr>
            <p:ph type="body" sz="quarter" idx="41"/>
          </p:nvPr>
        </p:nvSpPr>
        <p:spPr>
          <a:xfrm>
            <a:off x="5445544" y="5035259"/>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4" name="Text Placeholder 2">
            <a:extLst>
              <a:ext uri="{FF2B5EF4-FFF2-40B4-BE49-F238E27FC236}">
                <a16:creationId xmlns:a16="http://schemas.microsoft.com/office/drawing/2014/main" id="{41F612D1-3FC9-E376-E1C4-749935A4B6A5}"/>
              </a:ext>
            </a:extLst>
          </p:cNvPr>
          <p:cNvSpPr>
            <a:spLocks noGrp="1"/>
          </p:cNvSpPr>
          <p:nvPr>
            <p:ph type="body" sz="quarter" idx="42"/>
          </p:nvPr>
        </p:nvSpPr>
        <p:spPr>
          <a:xfrm>
            <a:off x="5445545" y="5393420"/>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5" name="Picture Placeholder 5" descr="Headshot">
            <a:extLst>
              <a:ext uri="{FF2B5EF4-FFF2-40B4-BE49-F238E27FC236}">
                <a16:creationId xmlns:a16="http://schemas.microsoft.com/office/drawing/2014/main" id="{D9C5DA60-C804-117A-6CE6-6E75CBBAE57E}"/>
              </a:ext>
            </a:extLst>
          </p:cNvPr>
          <p:cNvSpPr>
            <a:spLocks noGrp="1"/>
          </p:cNvSpPr>
          <p:nvPr>
            <p:ph type="pic" sz="quarter" idx="43"/>
          </p:nvPr>
        </p:nvSpPr>
        <p:spPr>
          <a:xfrm>
            <a:off x="8352972" y="1516706"/>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36" name="Text Placeholder 2">
            <a:extLst>
              <a:ext uri="{FF2B5EF4-FFF2-40B4-BE49-F238E27FC236}">
                <a16:creationId xmlns:a16="http://schemas.microsoft.com/office/drawing/2014/main" id="{50504069-3931-FC37-02D5-9042547623F6}"/>
              </a:ext>
            </a:extLst>
          </p:cNvPr>
          <p:cNvSpPr>
            <a:spLocks noGrp="1"/>
          </p:cNvSpPr>
          <p:nvPr>
            <p:ph type="body" sz="quarter" idx="44"/>
          </p:nvPr>
        </p:nvSpPr>
        <p:spPr>
          <a:xfrm>
            <a:off x="9411836" y="1649801"/>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7" name="Text Placeholder 2">
            <a:extLst>
              <a:ext uri="{FF2B5EF4-FFF2-40B4-BE49-F238E27FC236}">
                <a16:creationId xmlns:a16="http://schemas.microsoft.com/office/drawing/2014/main" id="{4EC01C30-CE79-C4E4-F2B2-FB965DBCB4FD}"/>
              </a:ext>
            </a:extLst>
          </p:cNvPr>
          <p:cNvSpPr>
            <a:spLocks noGrp="1"/>
          </p:cNvSpPr>
          <p:nvPr>
            <p:ph type="body" sz="quarter" idx="45"/>
          </p:nvPr>
        </p:nvSpPr>
        <p:spPr>
          <a:xfrm>
            <a:off x="9411837" y="2007962"/>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38" name="Picture Placeholder 5" descr="Headshot">
            <a:extLst>
              <a:ext uri="{FF2B5EF4-FFF2-40B4-BE49-F238E27FC236}">
                <a16:creationId xmlns:a16="http://schemas.microsoft.com/office/drawing/2014/main" id="{80CE4D42-D5BC-5FD4-519A-BAD980712757}"/>
              </a:ext>
            </a:extLst>
          </p:cNvPr>
          <p:cNvSpPr>
            <a:spLocks noGrp="1"/>
          </p:cNvSpPr>
          <p:nvPr>
            <p:ph type="pic" sz="quarter" idx="46"/>
          </p:nvPr>
        </p:nvSpPr>
        <p:spPr>
          <a:xfrm>
            <a:off x="8352972" y="2670592"/>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39" name="Text Placeholder 2">
            <a:extLst>
              <a:ext uri="{FF2B5EF4-FFF2-40B4-BE49-F238E27FC236}">
                <a16:creationId xmlns:a16="http://schemas.microsoft.com/office/drawing/2014/main" id="{013008FA-E862-83D1-44A7-76CF0490CBB6}"/>
              </a:ext>
            </a:extLst>
          </p:cNvPr>
          <p:cNvSpPr>
            <a:spLocks noGrp="1"/>
          </p:cNvSpPr>
          <p:nvPr>
            <p:ph type="body" sz="quarter" idx="47"/>
          </p:nvPr>
        </p:nvSpPr>
        <p:spPr>
          <a:xfrm>
            <a:off x="9411836" y="2803687"/>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40" name="Text Placeholder 2">
            <a:extLst>
              <a:ext uri="{FF2B5EF4-FFF2-40B4-BE49-F238E27FC236}">
                <a16:creationId xmlns:a16="http://schemas.microsoft.com/office/drawing/2014/main" id="{0126DD52-CA14-B247-7A5E-BEBF689EF3A2}"/>
              </a:ext>
            </a:extLst>
          </p:cNvPr>
          <p:cNvSpPr>
            <a:spLocks noGrp="1"/>
          </p:cNvSpPr>
          <p:nvPr>
            <p:ph type="body" sz="quarter" idx="48"/>
          </p:nvPr>
        </p:nvSpPr>
        <p:spPr>
          <a:xfrm>
            <a:off x="9411837" y="3161848"/>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41" name="Picture Placeholder 5" descr="Headshot">
            <a:extLst>
              <a:ext uri="{FF2B5EF4-FFF2-40B4-BE49-F238E27FC236}">
                <a16:creationId xmlns:a16="http://schemas.microsoft.com/office/drawing/2014/main" id="{7BCFB116-6410-C3CD-E064-CB457E8DE3BF}"/>
              </a:ext>
            </a:extLst>
          </p:cNvPr>
          <p:cNvSpPr>
            <a:spLocks noGrp="1"/>
          </p:cNvSpPr>
          <p:nvPr>
            <p:ph type="pic" sz="quarter" idx="49"/>
          </p:nvPr>
        </p:nvSpPr>
        <p:spPr>
          <a:xfrm>
            <a:off x="8352972" y="3791821"/>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42" name="Text Placeholder 2">
            <a:extLst>
              <a:ext uri="{FF2B5EF4-FFF2-40B4-BE49-F238E27FC236}">
                <a16:creationId xmlns:a16="http://schemas.microsoft.com/office/drawing/2014/main" id="{120E0E0F-C75D-BED6-F575-C050187188E2}"/>
              </a:ext>
            </a:extLst>
          </p:cNvPr>
          <p:cNvSpPr>
            <a:spLocks noGrp="1"/>
          </p:cNvSpPr>
          <p:nvPr>
            <p:ph type="body" sz="quarter" idx="50"/>
          </p:nvPr>
        </p:nvSpPr>
        <p:spPr>
          <a:xfrm>
            <a:off x="9411836" y="3924916"/>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43" name="Text Placeholder 2">
            <a:extLst>
              <a:ext uri="{FF2B5EF4-FFF2-40B4-BE49-F238E27FC236}">
                <a16:creationId xmlns:a16="http://schemas.microsoft.com/office/drawing/2014/main" id="{B1EC209D-AC82-2F8F-7414-11E133CB6744}"/>
              </a:ext>
            </a:extLst>
          </p:cNvPr>
          <p:cNvSpPr>
            <a:spLocks noGrp="1"/>
          </p:cNvSpPr>
          <p:nvPr>
            <p:ph type="body" sz="quarter" idx="51"/>
          </p:nvPr>
        </p:nvSpPr>
        <p:spPr>
          <a:xfrm>
            <a:off x="9411837" y="4283077"/>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44" name="Picture Placeholder 5" descr="Headshot">
            <a:extLst>
              <a:ext uri="{FF2B5EF4-FFF2-40B4-BE49-F238E27FC236}">
                <a16:creationId xmlns:a16="http://schemas.microsoft.com/office/drawing/2014/main" id="{1C5739F8-309C-D88B-291C-0ACA2EB97AE5}"/>
              </a:ext>
            </a:extLst>
          </p:cNvPr>
          <p:cNvSpPr>
            <a:spLocks noGrp="1"/>
          </p:cNvSpPr>
          <p:nvPr>
            <p:ph type="pic" sz="quarter" idx="52"/>
          </p:nvPr>
        </p:nvSpPr>
        <p:spPr>
          <a:xfrm>
            <a:off x="8352972" y="4902164"/>
            <a:ext cx="850900" cy="850900"/>
          </a:xfrm>
          <a:prstGeom prst="ellipse">
            <a:avLst/>
          </a:prstGeom>
          <a:solidFill>
            <a:schemeClr val="bg1"/>
          </a:solidFill>
          <a:effectLst/>
        </p:spPr>
        <p:txBody>
          <a:bodyPr/>
          <a:lstStyle>
            <a:lvl1pPr marL="0" indent="0">
              <a:buNone/>
              <a:defRPr sz="1200" b="0" i="0">
                <a:latin typeface="+mn-lt"/>
              </a:defRPr>
            </a:lvl1pPr>
          </a:lstStyle>
          <a:p>
            <a:endParaRPr lang="en-DK"/>
          </a:p>
        </p:txBody>
      </p:sp>
      <p:sp>
        <p:nvSpPr>
          <p:cNvPr id="45" name="Text Placeholder 2">
            <a:extLst>
              <a:ext uri="{FF2B5EF4-FFF2-40B4-BE49-F238E27FC236}">
                <a16:creationId xmlns:a16="http://schemas.microsoft.com/office/drawing/2014/main" id="{2914A52F-9245-7AD5-A893-AFB568E9D301}"/>
              </a:ext>
            </a:extLst>
          </p:cNvPr>
          <p:cNvSpPr>
            <a:spLocks noGrp="1"/>
          </p:cNvSpPr>
          <p:nvPr>
            <p:ph type="body" sz="quarter" idx="53"/>
          </p:nvPr>
        </p:nvSpPr>
        <p:spPr>
          <a:xfrm>
            <a:off x="9411836" y="5035259"/>
            <a:ext cx="2370713" cy="332827"/>
          </a:xfrm>
          <a:prstGeom prst="rect">
            <a:avLst/>
          </a:prstGeom>
        </p:spPr>
        <p:txBody>
          <a:bodyPr/>
          <a:lstStyle>
            <a:lvl1pPr marL="0" indent="0" algn="l">
              <a:buNone/>
              <a:defRPr sz="18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46" name="Text Placeholder 2">
            <a:extLst>
              <a:ext uri="{FF2B5EF4-FFF2-40B4-BE49-F238E27FC236}">
                <a16:creationId xmlns:a16="http://schemas.microsoft.com/office/drawing/2014/main" id="{6BAB0630-E848-1485-EB64-2B10156CEF80}"/>
              </a:ext>
            </a:extLst>
          </p:cNvPr>
          <p:cNvSpPr>
            <a:spLocks noGrp="1"/>
          </p:cNvSpPr>
          <p:nvPr>
            <p:ph type="body" sz="quarter" idx="54"/>
          </p:nvPr>
        </p:nvSpPr>
        <p:spPr>
          <a:xfrm>
            <a:off x="9411837" y="5393420"/>
            <a:ext cx="2370712" cy="331068"/>
          </a:xfrm>
          <a:prstGeom prst="rect">
            <a:avLst/>
          </a:prstGeom>
        </p:spPr>
        <p:txBody>
          <a:bodyPr/>
          <a:lstStyle>
            <a:lvl1pPr marL="0" indent="0" algn="l">
              <a:buNone/>
              <a:defRPr sz="1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pic>
        <p:nvPicPr>
          <p:cNvPr id="4" name="Graphic 3">
            <a:extLst>
              <a:ext uri="{FF2B5EF4-FFF2-40B4-BE49-F238E27FC236}">
                <a16:creationId xmlns:a16="http://schemas.microsoft.com/office/drawing/2014/main" id="{64F7194B-B467-98AB-4FC7-DA8CC1690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90807" y="5627641"/>
            <a:ext cx="7065818" cy="3644357"/>
          </a:xfrm>
          <a:prstGeom prst="rect">
            <a:avLst/>
          </a:prstGeom>
        </p:spPr>
      </p:pic>
      <p:sp>
        <p:nvSpPr>
          <p:cNvPr id="17" name="Slide Number Placeholder 2">
            <a:extLst>
              <a:ext uri="{FF2B5EF4-FFF2-40B4-BE49-F238E27FC236}">
                <a16:creationId xmlns:a16="http://schemas.microsoft.com/office/drawing/2014/main" id="{9746EFDA-D9B5-4906-0D0A-AE6711EF34C4}"/>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273851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full slide">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FFCDCC96-96EF-411A-BDF9-DC626E5ABEF7}"/>
              </a:ext>
            </a:extLst>
          </p:cNvPr>
          <p:cNvSpPr>
            <a:spLocks noGrp="1"/>
          </p:cNvSpPr>
          <p:nvPr>
            <p:ph type="title"/>
          </p:nvPr>
        </p:nvSpPr>
        <p:spPr>
          <a:xfrm>
            <a:off x="408719" y="465931"/>
            <a:ext cx="11374562" cy="5926137"/>
          </a:xfrm>
        </p:spPr>
        <p:txBody>
          <a:bodyPr anchor="ctr"/>
          <a:lstStyle>
            <a:lvl1pPr algn="ctr">
              <a:defRPr sz="6000" b="1" i="0">
                <a:solidFill>
                  <a:schemeClr val="tx1"/>
                </a:solidFill>
                <a:latin typeface="+mj-lt"/>
                <a:cs typeface="Arial" panose="020B0604020202020204" pitchFamily="34" charset="0"/>
              </a:defRPr>
            </a:lvl1pPr>
          </a:lstStyle>
          <a:p>
            <a:r>
              <a:rPr lang="en-GB"/>
              <a:t>Click to edit Master title style</a:t>
            </a:r>
            <a:endParaRPr lang="en-DK"/>
          </a:p>
        </p:txBody>
      </p:sp>
      <p:pic>
        <p:nvPicPr>
          <p:cNvPr id="2" name="Graphic 1">
            <a:extLst>
              <a:ext uri="{FF2B5EF4-FFF2-40B4-BE49-F238E27FC236}">
                <a16:creationId xmlns:a16="http://schemas.microsoft.com/office/drawing/2014/main" id="{E535C788-8458-6EF1-7BE8-F73EB9601B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90807" y="4895075"/>
            <a:ext cx="7065818" cy="3644357"/>
          </a:xfrm>
          <a:prstGeom prst="rect">
            <a:avLst/>
          </a:prstGeom>
        </p:spPr>
      </p:pic>
      <p:sp>
        <p:nvSpPr>
          <p:cNvPr id="5"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03725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5F62C72-8B93-7E94-9C18-58D4630178F1}"/>
              </a:ext>
            </a:extLst>
          </p:cNvPr>
          <p:cNvSpPr>
            <a:spLocks noGrp="1"/>
          </p:cNvSpPr>
          <p:nvPr>
            <p:ph type="title"/>
          </p:nvPr>
        </p:nvSpPr>
        <p:spPr>
          <a:xfrm>
            <a:off x="408719" y="441325"/>
            <a:ext cx="11374562" cy="5934921"/>
          </a:xfrm>
          <a:prstGeom prst="roundRect">
            <a:avLst>
              <a:gd name="adj" fmla="val 3971"/>
            </a:avLst>
          </a:prstGeom>
          <a:solidFill>
            <a:schemeClr val="accent2"/>
          </a:solidFill>
        </p:spPr>
        <p:txBody>
          <a:bodyPr anchor="ctr"/>
          <a:lstStyle>
            <a:lvl1pPr algn="ctr">
              <a:defRPr sz="6000" b="1" i="0">
                <a:solidFill>
                  <a:schemeClr val="tx1"/>
                </a:solidFill>
                <a:latin typeface="+mj-lt"/>
                <a:cs typeface="Arial" panose="020B0604020202020204" pitchFamily="34" charset="0"/>
              </a:defRPr>
            </a:lvl1pPr>
          </a:lstStyle>
          <a:p>
            <a:r>
              <a:rPr lang="en-GB"/>
              <a:t>Click to edit Master title style</a:t>
            </a:r>
            <a:endParaRPr lang="en-DK"/>
          </a:p>
        </p:txBody>
      </p:sp>
      <p:sp>
        <p:nvSpPr>
          <p:cNvPr id="4"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07109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reaker full slide and sub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85FD06-68B5-C903-3CA3-8B0A8D2A8071}"/>
              </a:ext>
              <a:ext uri="{C183D7F6-B498-43B3-948B-1728B52AA6E4}">
                <adec:decorative xmlns:adec="http://schemas.microsoft.com/office/drawing/2017/decorative" val="1"/>
              </a:ext>
            </a:extLst>
          </p:cNvPr>
          <p:cNvSpPr/>
          <p:nvPr userDrawn="1"/>
        </p:nvSpPr>
        <p:spPr>
          <a:xfrm>
            <a:off x="0" y="0"/>
            <a:ext cx="12192000" cy="4133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b="1" i="0">
              <a:solidFill>
                <a:schemeClr val="bg1"/>
              </a:solidFill>
              <a:latin typeface="Arial" panose="020B0604020202020204" pitchFamily="34" charset="0"/>
            </a:endParaRPr>
          </a:p>
        </p:txBody>
      </p:sp>
      <p:sp>
        <p:nvSpPr>
          <p:cNvPr id="14" name="Title 7">
            <a:extLst>
              <a:ext uri="{FF2B5EF4-FFF2-40B4-BE49-F238E27FC236}">
                <a16:creationId xmlns:a16="http://schemas.microsoft.com/office/drawing/2014/main" id="{F99386F7-AD4B-B0CF-2660-5DDAA5031755}"/>
              </a:ext>
            </a:extLst>
          </p:cNvPr>
          <p:cNvSpPr>
            <a:spLocks noGrp="1"/>
          </p:cNvSpPr>
          <p:nvPr>
            <p:ph type="title"/>
          </p:nvPr>
        </p:nvSpPr>
        <p:spPr>
          <a:xfrm>
            <a:off x="0" y="843695"/>
            <a:ext cx="12192000" cy="2756749"/>
          </a:xfrm>
          <a:prstGeom prst="rect">
            <a:avLst/>
          </a:prstGeom>
        </p:spPr>
        <p:txBody>
          <a:bodyPr anchor="b"/>
          <a:lstStyle>
            <a:lvl1pPr algn="ctr">
              <a:defRPr sz="6000" b="1" i="0">
                <a:solidFill>
                  <a:schemeClr val="tx1"/>
                </a:solidFill>
                <a:latin typeface="+mj-lt"/>
              </a:defRPr>
            </a:lvl1pPr>
          </a:lstStyle>
          <a:p>
            <a:r>
              <a:rPr lang="en-GB"/>
              <a:t>Click to edit Master title style</a:t>
            </a:r>
            <a:endParaRPr lang="en-DK"/>
          </a:p>
        </p:txBody>
      </p:sp>
      <p:cxnSp>
        <p:nvCxnSpPr>
          <p:cNvPr id="3" name="Straight Connector 2">
            <a:extLst>
              <a:ext uri="{FF2B5EF4-FFF2-40B4-BE49-F238E27FC236}">
                <a16:creationId xmlns:a16="http://schemas.microsoft.com/office/drawing/2014/main" id="{8226A117-5EC9-4574-2878-77017A3EF360}"/>
              </a:ext>
              <a:ext uri="{C183D7F6-B498-43B3-948B-1728B52AA6E4}">
                <adec:decorative xmlns:adec="http://schemas.microsoft.com/office/drawing/2017/decorative" val="1"/>
              </a:ext>
            </a:extLst>
          </p:cNvPr>
          <p:cNvCxnSpPr>
            <a:cxnSpLocks/>
          </p:cNvCxnSpPr>
          <p:nvPr userDrawn="1"/>
        </p:nvCxnSpPr>
        <p:spPr>
          <a:xfrm>
            <a:off x="1332089" y="4133674"/>
            <a:ext cx="9527823"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A4E76EF8-5A75-D051-2CEC-C879B0F72C18}"/>
              </a:ext>
            </a:extLst>
          </p:cNvPr>
          <p:cNvSpPr>
            <a:spLocks noGrp="1"/>
          </p:cNvSpPr>
          <p:nvPr>
            <p:ph type="body" sz="quarter" idx="13"/>
          </p:nvPr>
        </p:nvSpPr>
        <p:spPr>
          <a:xfrm>
            <a:off x="0" y="4563183"/>
            <a:ext cx="12191999" cy="1651908"/>
          </a:xfrm>
          <a:prstGeom prst="rect">
            <a:avLst/>
          </a:prstGeom>
        </p:spPr>
        <p:txBody>
          <a:bodyPr anchor="t"/>
          <a:lstStyle>
            <a:lvl1pPr marL="0" indent="0" algn="ctr">
              <a:spcBef>
                <a:spcPts val="0"/>
              </a:spcBef>
              <a:buNone/>
              <a:defRPr sz="2400" b="0" i="0">
                <a:solidFill>
                  <a:schemeClr val="tx1"/>
                </a:solidFill>
                <a:latin typeface="+mn-lt"/>
              </a:defRPr>
            </a:lvl1pPr>
            <a:lvl5pPr marL="1828800" indent="0">
              <a:buNone/>
              <a:defRPr/>
            </a:lvl5pPr>
          </a:lstStyle>
          <a:p>
            <a:pPr lvl="0"/>
            <a:r>
              <a:rPr lang="en-GB"/>
              <a:t>Click to edit</a:t>
            </a:r>
          </a:p>
        </p:txBody>
      </p:sp>
      <p:pic>
        <p:nvPicPr>
          <p:cNvPr id="9" name="Graphic 8" descr="Siteimprove logo">
            <a:extLst>
              <a:ext uri="{FF2B5EF4-FFF2-40B4-BE49-F238E27FC236}">
                <a16:creationId xmlns:a16="http://schemas.microsoft.com/office/drawing/2014/main" id="{3FD20EFD-EACC-D14E-ADFF-DDEF573156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840" y="6442372"/>
            <a:ext cx="1115365" cy="274882"/>
          </a:xfrm>
          <a:prstGeom prst="rect">
            <a:avLst/>
          </a:prstGeom>
        </p:spPr>
      </p:pic>
      <p:sp>
        <p:nvSpPr>
          <p:cNvPr id="7" name="Text Placeholder 2">
            <a:extLst>
              <a:ext uri="{FF2B5EF4-FFF2-40B4-BE49-F238E27FC236}">
                <a16:creationId xmlns:a16="http://schemas.microsoft.com/office/drawing/2014/main" id="{D30D5016-CE1F-726F-31CE-ABF908487157}"/>
              </a:ext>
            </a:extLst>
          </p:cNvPr>
          <p:cNvSpPr txBox="1">
            <a:spLocks/>
          </p:cNvSpPr>
          <p:nvPr userDrawn="1"/>
        </p:nvSpPr>
        <p:spPr>
          <a:xfrm>
            <a:off x="1578786" y="6462000"/>
            <a:ext cx="3318911" cy="243629"/>
          </a:xfrm>
          <a:prstGeom prst="rect">
            <a:avLst/>
          </a:prstGeom>
          <a:noFill/>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2"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73090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message on few lines">
    <p:spTree>
      <p:nvGrpSpPr>
        <p:cNvPr id="1" name=""/>
        <p:cNvGrpSpPr/>
        <p:nvPr/>
      </p:nvGrpSpPr>
      <p:grpSpPr>
        <a:xfrm>
          <a:off x="0" y="0"/>
          <a:ext cx="0" cy="0"/>
          <a:chOff x="0" y="0"/>
          <a:chExt cx="0" cy="0"/>
        </a:xfrm>
      </p:grpSpPr>
      <p:sp>
        <p:nvSpPr>
          <p:cNvPr id="10" name="Text Placeholder 12">
            <a:extLst>
              <a:ext uri="{FF2B5EF4-FFF2-40B4-BE49-F238E27FC236}">
                <a16:creationId xmlns:a16="http://schemas.microsoft.com/office/drawing/2014/main" id="{ED05444D-40E1-4FB5-048E-6CEFB4346F73}"/>
              </a:ext>
            </a:extLst>
          </p:cNvPr>
          <p:cNvSpPr>
            <a:spLocks noGrp="1"/>
          </p:cNvSpPr>
          <p:nvPr>
            <p:ph type="body" sz="quarter" idx="12"/>
          </p:nvPr>
        </p:nvSpPr>
        <p:spPr>
          <a:xfrm>
            <a:off x="-5309" y="2191999"/>
            <a:ext cx="12192000" cy="522288"/>
          </a:xfrm>
          <a:prstGeom prst="rect">
            <a:avLst/>
          </a:prstGeom>
        </p:spPr>
        <p:txBody>
          <a:bodyPr anchor="ctr"/>
          <a:lstStyle>
            <a:lvl1pPr marL="0" indent="0" algn="ctr">
              <a:buNone/>
              <a:defRPr sz="2800" b="0" i="0">
                <a:solidFill>
                  <a:schemeClr val="tx1"/>
                </a:solidFill>
                <a:latin typeface="+mn-lt"/>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GB"/>
              <a:t>Click to edit Master text styles</a:t>
            </a:r>
          </a:p>
        </p:txBody>
      </p:sp>
      <p:sp>
        <p:nvSpPr>
          <p:cNvPr id="9" name="Title 3">
            <a:extLst>
              <a:ext uri="{FF2B5EF4-FFF2-40B4-BE49-F238E27FC236}">
                <a16:creationId xmlns:a16="http://schemas.microsoft.com/office/drawing/2014/main" id="{765147D9-ACE4-BECF-C7BF-2BCBE7A793FE}"/>
              </a:ext>
            </a:extLst>
          </p:cNvPr>
          <p:cNvSpPr>
            <a:spLocks noGrp="1"/>
          </p:cNvSpPr>
          <p:nvPr>
            <p:ph type="title" hasCustomPrompt="1"/>
          </p:nvPr>
        </p:nvSpPr>
        <p:spPr>
          <a:xfrm>
            <a:off x="-11113" y="2756479"/>
            <a:ext cx="12214225" cy="1345043"/>
          </a:xfrm>
          <a:prstGeom prst="rect">
            <a:avLst/>
          </a:prstGeom>
        </p:spPr>
        <p:txBody>
          <a:bodyPr anchor="ctr"/>
          <a:lstStyle>
            <a:lvl1pPr algn="ctr">
              <a:lnSpc>
                <a:spcPct val="100000"/>
              </a:lnSpc>
              <a:defRPr sz="10000" b="1" i="0">
                <a:solidFill>
                  <a:schemeClr val="tx1"/>
                </a:solidFill>
                <a:effectLst/>
                <a:latin typeface="+mj-lt"/>
              </a:defRPr>
            </a:lvl1pPr>
          </a:lstStyle>
          <a:p>
            <a:pPr lvl="0"/>
            <a:r>
              <a:rPr lang="en-GB"/>
              <a:t>CLICK TO EDIT</a:t>
            </a:r>
          </a:p>
        </p:txBody>
      </p:sp>
      <p:sp>
        <p:nvSpPr>
          <p:cNvPr id="8" name="Text Placeholder 12">
            <a:extLst>
              <a:ext uri="{FF2B5EF4-FFF2-40B4-BE49-F238E27FC236}">
                <a16:creationId xmlns:a16="http://schemas.microsoft.com/office/drawing/2014/main" id="{5A72B47A-821E-3064-F91A-0136D1CE708D}"/>
              </a:ext>
            </a:extLst>
          </p:cNvPr>
          <p:cNvSpPr>
            <a:spLocks noGrp="1"/>
          </p:cNvSpPr>
          <p:nvPr>
            <p:ph type="body" sz="quarter" idx="13"/>
          </p:nvPr>
        </p:nvSpPr>
        <p:spPr>
          <a:xfrm>
            <a:off x="-10618" y="4127284"/>
            <a:ext cx="12202618" cy="522288"/>
          </a:xfrm>
          <a:prstGeom prst="rect">
            <a:avLst/>
          </a:prstGeom>
        </p:spPr>
        <p:txBody>
          <a:bodyPr anchor="ctr"/>
          <a:lstStyle>
            <a:lvl1pPr marL="0" indent="0" algn="ctr">
              <a:buNone/>
              <a:defRPr sz="2800" b="0" i="0">
                <a:solidFill>
                  <a:schemeClr val="tx1"/>
                </a:solidFill>
                <a:latin typeface="+mn-lt"/>
                <a:cs typeface="Arial" panose="020B0604020202020204" pitchFamily="34" charset="0"/>
              </a:defRPr>
            </a:lvl1pPr>
            <a:lvl2pPr marL="457200" indent="0">
              <a:buNone/>
              <a:defRPr sz="2800">
                <a:solidFill>
                  <a:schemeClr val="bg1"/>
                </a:solidFill>
              </a:defRPr>
            </a:lvl2pPr>
            <a:lvl3pPr marL="914400" indent="0">
              <a:buNone/>
              <a:defRPr sz="2800">
                <a:solidFill>
                  <a:schemeClr val="bg1"/>
                </a:solidFill>
              </a:defRPr>
            </a:lvl3pPr>
            <a:lvl4pPr marL="1371600" indent="0">
              <a:buNone/>
              <a:defRPr sz="2800">
                <a:solidFill>
                  <a:schemeClr val="bg1"/>
                </a:solidFill>
              </a:defRPr>
            </a:lvl4pPr>
            <a:lvl5pPr marL="1828800" indent="0">
              <a:buNone/>
              <a:defRPr sz="2800">
                <a:solidFill>
                  <a:schemeClr val="bg1"/>
                </a:solidFill>
              </a:defRPr>
            </a:lvl5pPr>
          </a:lstStyle>
          <a:p>
            <a:pPr lvl="0"/>
            <a:r>
              <a:rPr lang="en-GB"/>
              <a:t>Click to edit Master text style</a:t>
            </a:r>
          </a:p>
        </p:txBody>
      </p:sp>
      <p:pic>
        <p:nvPicPr>
          <p:cNvPr id="2" name="Graphic 1">
            <a:extLst>
              <a:ext uri="{FF2B5EF4-FFF2-40B4-BE49-F238E27FC236}">
                <a16:creationId xmlns:a16="http://schemas.microsoft.com/office/drawing/2014/main" id="{52444EF4-D358-A7D6-7D39-231B9C1239D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37885" y="799029"/>
            <a:ext cx="1104900" cy="1104900"/>
          </a:xfrm>
          <a:prstGeom prst="rect">
            <a:avLst/>
          </a:prstGeom>
        </p:spPr>
      </p:pic>
      <p:sp>
        <p:nvSpPr>
          <p:cNvPr id="3"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56971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sentenc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E5FD5B7-908E-2CB7-CAE5-E31DA4B3486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87247" y="1000352"/>
            <a:ext cx="9417504" cy="4857293"/>
          </a:xfrm>
          <a:prstGeom prst="rect">
            <a:avLst/>
          </a:prstGeom>
        </p:spPr>
      </p:pic>
      <p:sp>
        <p:nvSpPr>
          <p:cNvPr id="9" name="Title 3">
            <a:extLst>
              <a:ext uri="{FF2B5EF4-FFF2-40B4-BE49-F238E27FC236}">
                <a16:creationId xmlns:a16="http://schemas.microsoft.com/office/drawing/2014/main" id="{765147D9-ACE4-BECF-C7BF-2BCBE7A793FE}"/>
              </a:ext>
            </a:extLst>
          </p:cNvPr>
          <p:cNvSpPr>
            <a:spLocks noGrp="1"/>
          </p:cNvSpPr>
          <p:nvPr>
            <p:ph type="title" hasCustomPrompt="1"/>
          </p:nvPr>
        </p:nvSpPr>
        <p:spPr>
          <a:xfrm>
            <a:off x="-11113" y="0"/>
            <a:ext cx="12214225" cy="6857999"/>
          </a:xfrm>
          <a:prstGeom prst="rect">
            <a:avLst/>
          </a:prstGeom>
        </p:spPr>
        <p:txBody>
          <a:bodyPr anchor="ctr"/>
          <a:lstStyle>
            <a:lvl1pPr algn="ctr">
              <a:lnSpc>
                <a:spcPct val="100000"/>
              </a:lnSpc>
              <a:defRPr sz="4400" b="1" i="0">
                <a:solidFill>
                  <a:schemeClr val="tx1"/>
                </a:solidFill>
                <a:effectLst/>
                <a:latin typeface="+mj-lt"/>
              </a:defRPr>
            </a:lvl1pPr>
          </a:lstStyle>
          <a:p>
            <a:pPr lvl="0"/>
            <a:r>
              <a:rPr lang="en-GB"/>
              <a:t>CLICK TO EDIT</a:t>
            </a:r>
          </a:p>
        </p:txBody>
      </p:sp>
      <p:sp>
        <p:nvSpPr>
          <p:cNvPr id="3"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latin typeface="+mn-lt"/>
              </a:rPr>
              <a:pPr/>
              <a:t>‹#›</a:t>
            </a:fld>
            <a:endParaRPr lang="en-DK">
              <a:latin typeface="+mn-lt"/>
            </a:endParaRPr>
          </a:p>
        </p:txBody>
      </p:sp>
    </p:spTree>
    <p:extLst>
      <p:ext uri="{BB962C8B-B14F-4D97-AF65-F5344CB8AC3E}">
        <p14:creationId xmlns:p14="http://schemas.microsoft.com/office/powerpoint/2010/main" val="218028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grpSp>
        <p:nvGrpSpPr>
          <p:cNvPr id="4" name="Group 3" descr="Quotation mark">
            <a:extLst>
              <a:ext uri="{FF2B5EF4-FFF2-40B4-BE49-F238E27FC236}">
                <a16:creationId xmlns:a16="http://schemas.microsoft.com/office/drawing/2014/main" id="{6493345A-E837-D13E-4A29-7612347833CE}"/>
              </a:ext>
              <a:ext uri="{C183D7F6-B498-43B3-948B-1728B52AA6E4}">
                <adec:decorative xmlns:adec="http://schemas.microsoft.com/office/drawing/2017/decorative" val="0"/>
              </a:ext>
            </a:extLst>
          </p:cNvPr>
          <p:cNvGrpSpPr/>
          <p:nvPr userDrawn="1"/>
        </p:nvGrpSpPr>
        <p:grpSpPr>
          <a:xfrm>
            <a:off x="5385054" y="1301741"/>
            <a:ext cx="1421892" cy="955105"/>
            <a:chOff x="1640172" y="1376362"/>
            <a:chExt cx="1421892" cy="955105"/>
          </a:xfrm>
        </p:grpSpPr>
        <p:pic>
          <p:nvPicPr>
            <p:cNvPr id="5" name="Graphic 4">
              <a:extLst>
                <a:ext uri="{FF2B5EF4-FFF2-40B4-BE49-F238E27FC236}">
                  <a16:creationId xmlns:a16="http://schemas.microsoft.com/office/drawing/2014/main" id="{16250396-2DD2-458D-CC7D-184B6CC938D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0172" y="1598094"/>
              <a:ext cx="1421892" cy="733373"/>
            </a:xfrm>
            <a:prstGeom prst="rect">
              <a:avLst/>
            </a:prstGeom>
          </p:spPr>
        </p:pic>
        <p:pic>
          <p:nvPicPr>
            <p:cNvPr id="6" name="Graphic 5" descr="Quotes">
              <a:extLst>
                <a:ext uri="{FF2B5EF4-FFF2-40B4-BE49-F238E27FC236}">
                  <a16:creationId xmlns:a16="http://schemas.microsoft.com/office/drawing/2014/main" id="{7E9794BA-09C9-12B1-C1C0-A958BCD799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00268" y="1376362"/>
              <a:ext cx="901700" cy="685800"/>
            </a:xfrm>
            <a:prstGeom prst="rect">
              <a:avLst/>
            </a:prstGeom>
          </p:spPr>
        </p:pic>
      </p:grpSp>
      <p:sp>
        <p:nvSpPr>
          <p:cNvPr id="2" name="Title 1">
            <a:extLst>
              <a:ext uri="{FF2B5EF4-FFF2-40B4-BE49-F238E27FC236}">
                <a16:creationId xmlns:a16="http://schemas.microsoft.com/office/drawing/2014/main" id="{DD704405-2C9E-D24D-3D7D-15930B82BD2C}"/>
              </a:ext>
            </a:extLst>
          </p:cNvPr>
          <p:cNvSpPr>
            <a:spLocks noGrp="1"/>
          </p:cNvSpPr>
          <p:nvPr>
            <p:ph type="title"/>
          </p:nvPr>
        </p:nvSpPr>
        <p:spPr>
          <a:xfrm>
            <a:off x="2726530" y="2511240"/>
            <a:ext cx="6738937" cy="1835519"/>
          </a:xfrm>
        </p:spPr>
        <p:txBody>
          <a:bodyPr anchor="ctr"/>
          <a:lstStyle>
            <a:lvl1pPr algn="ct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7" name="Text Placeholder 2">
            <a:extLst>
              <a:ext uri="{FF2B5EF4-FFF2-40B4-BE49-F238E27FC236}">
                <a16:creationId xmlns:a16="http://schemas.microsoft.com/office/drawing/2014/main" id="{00125810-4E74-5F2E-293E-E6304F48A710}"/>
              </a:ext>
            </a:extLst>
          </p:cNvPr>
          <p:cNvSpPr>
            <a:spLocks noGrp="1"/>
          </p:cNvSpPr>
          <p:nvPr>
            <p:ph type="body" sz="quarter" idx="21" hasCustomPrompt="1"/>
          </p:nvPr>
        </p:nvSpPr>
        <p:spPr>
          <a:xfrm>
            <a:off x="3265686" y="4672391"/>
            <a:ext cx="5660623" cy="662136"/>
          </a:xfrm>
          <a:prstGeom prst="rect">
            <a:avLst/>
          </a:prstGeom>
        </p:spPr>
        <p:txBody>
          <a:bodyPr/>
          <a:lstStyle>
            <a:lvl1pPr marL="0" indent="0" algn="ctr">
              <a:buNone/>
              <a:defRPr sz="18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Name, Title</a:t>
            </a:r>
          </a:p>
        </p:txBody>
      </p:sp>
      <p:sp>
        <p:nvSpPr>
          <p:cNvPr id="8"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32069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ghlighted text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6250396-2DD2-458D-CC7D-184B6CC938D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71700" y="1480479"/>
            <a:ext cx="1657350" cy="854816"/>
          </a:xfrm>
          <a:prstGeom prst="rect">
            <a:avLst/>
          </a:prstGeom>
        </p:spPr>
      </p:pic>
      <p:sp>
        <p:nvSpPr>
          <p:cNvPr id="2" name="Title 1">
            <a:extLst>
              <a:ext uri="{FF2B5EF4-FFF2-40B4-BE49-F238E27FC236}">
                <a16:creationId xmlns:a16="http://schemas.microsoft.com/office/drawing/2014/main" id="{DD704405-2C9E-D24D-3D7D-15930B82BD2C}"/>
              </a:ext>
            </a:extLst>
          </p:cNvPr>
          <p:cNvSpPr>
            <a:spLocks noGrp="1"/>
          </p:cNvSpPr>
          <p:nvPr>
            <p:ph type="title"/>
          </p:nvPr>
        </p:nvSpPr>
        <p:spPr>
          <a:xfrm>
            <a:off x="2726530" y="1964956"/>
            <a:ext cx="6738937" cy="2878507"/>
          </a:xfrm>
        </p:spPr>
        <p:txBody>
          <a:bodyPr anchor="t"/>
          <a:lstStyle>
            <a:lvl1pPr algn="l">
              <a:lnSpc>
                <a:spcPct val="100000"/>
              </a:lnSpc>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4"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268089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Graphic 6" descr="Siteimprove logo">
            <a:extLst>
              <a:ext uri="{FF2B5EF4-FFF2-40B4-BE49-F238E27FC236}">
                <a16:creationId xmlns:a16="http://schemas.microsoft.com/office/drawing/2014/main" id="{64B544F3-4372-76A1-46D5-E930120E86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0245" y="1056785"/>
            <a:ext cx="2391509" cy="589388"/>
          </a:xfrm>
          <a:prstGeom prst="rect">
            <a:avLst/>
          </a:prstGeom>
          <a:effectLst/>
        </p:spPr>
      </p:pic>
      <p:sp>
        <p:nvSpPr>
          <p:cNvPr id="5" name="Title 7">
            <a:extLst>
              <a:ext uri="{FF2B5EF4-FFF2-40B4-BE49-F238E27FC236}">
                <a16:creationId xmlns:a16="http://schemas.microsoft.com/office/drawing/2014/main" id="{3F085633-5BD9-598E-6E1B-9CABA434F246}"/>
              </a:ext>
            </a:extLst>
          </p:cNvPr>
          <p:cNvSpPr>
            <a:spLocks noGrp="1"/>
          </p:cNvSpPr>
          <p:nvPr>
            <p:ph type="title"/>
          </p:nvPr>
        </p:nvSpPr>
        <p:spPr>
          <a:xfrm>
            <a:off x="0" y="2177536"/>
            <a:ext cx="12192000" cy="2502928"/>
          </a:xfrm>
          <a:prstGeom prst="rect">
            <a:avLst/>
          </a:prstGeom>
        </p:spPr>
        <p:txBody>
          <a:bodyPr anchor="ctr"/>
          <a:lstStyle>
            <a:lvl1pPr algn="ctr">
              <a:defRPr sz="5000" b="1" i="0">
                <a:solidFill>
                  <a:schemeClr val="tx1"/>
                </a:solidFill>
                <a:latin typeface="+mj-lt"/>
              </a:defRPr>
            </a:lvl1pPr>
          </a:lstStyle>
          <a:p>
            <a:r>
              <a:rPr lang="en-GB"/>
              <a:t>Click to edit Master title style</a:t>
            </a:r>
            <a:endParaRPr lang="en-DK"/>
          </a:p>
        </p:txBody>
      </p:sp>
      <p:pic>
        <p:nvPicPr>
          <p:cNvPr id="12" name="Graphic 11">
            <a:extLst>
              <a:ext uri="{FF2B5EF4-FFF2-40B4-BE49-F238E27FC236}">
                <a16:creationId xmlns:a16="http://schemas.microsoft.com/office/drawing/2014/main" id="{89280D2D-244F-894B-DD30-2ECF0A5BC4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37885" y="799029"/>
            <a:ext cx="1104900" cy="1104900"/>
          </a:xfrm>
          <a:prstGeom prst="rect">
            <a:avLst/>
          </a:prstGeom>
        </p:spPr>
      </p:pic>
      <p:pic>
        <p:nvPicPr>
          <p:cNvPr id="6" name="Graphic 5">
            <a:extLst>
              <a:ext uri="{FF2B5EF4-FFF2-40B4-BE49-F238E27FC236}">
                <a16:creationId xmlns:a16="http://schemas.microsoft.com/office/drawing/2014/main" id="{8AF8414D-4DFC-01BD-1680-1B19D8A8867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390807" y="4576084"/>
            <a:ext cx="7065818" cy="3644357"/>
          </a:xfrm>
          <a:prstGeom prst="rect">
            <a:avLst/>
          </a:prstGeom>
        </p:spPr>
      </p:pic>
      <p:sp>
        <p:nvSpPr>
          <p:cNvPr id="10" name="Text Placeholder 2">
            <a:extLst>
              <a:ext uri="{FF2B5EF4-FFF2-40B4-BE49-F238E27FC236}">
                <a16:creationId xmlns:a16="http://schemas.microsoft.com/office/drawing/2014/main" id="{2D2559C3-E0AA-E133-229C-DB545CB0D099}"/>
              </a:ext>
            </a:extLst>
          </p:cNvPr>
          <p:cNvSpPr txBox="1">
            <a:spLocks/>
          </p:cNvSpPr>
          <p:nvPr userDrawn="1"/>
        </p:nvSpPr>
        <p:spPr>
          <a:xfrm>
            <a:off x="407988"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9"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990016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1F65-D41C-12B9-6FF3-A3BA9098B810}"/>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27" name="Text Placeholder 4">
            <a:extLst>
              <a:ext uri="{FF2B5EF4-FFF2-40B4-BE49-F238E27FC236}">
                <a16:creationId xmlns:a16="http://schemas.microsoft.com/office/drawing/2014/main" id="{4D99CB3B-E23E-4AFD-9DB8-F4BA13E17CE4}"/>
              </a:ext>
            </a:extLst>
          </p:cNvPr>
          <p:cNvSpPr>
            <a:spLocks noGrp="1"/>
          </p:cNvSpPr>
          <p:nvPr>
            <p:ph type="body" sz="quarter" idx="27" hasCustomPrompt="1"/>
          </p:nvPr>
        </p:nvSpPr>
        <p:spPr>
          <a:xfrm>
            <a:off x="409451" y="1876173"/>
            <a:ext cx="2671116" cy="244475"/>
          </a:xfrm>
          <a:prstGeom prst="rect">
            <a:avLst/>
          </a:prstGeom>
          <a:noFill/>
          <a:ln>
            <a:noFill/>
          </a:ln>
        </p:spPr>
        <p:txBody>
          <a:bodyPr lIns="0" tIns="0" anchor="ctr" anchorCtr="0"/>
          <a:lstStyle>
            <a:lvl1pPr marL="0" indent="0">
              <a:buNone/>
              <a:defRPr sz="1000" b="0" i="0">
                <a:solidFill>
                  <a:schemeClr val="tx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Q1 example</a:t>
            </a:r>
          </a:p>
        </p:txBody>
      </p:sp>
      <p:sp>
        <p:nvSpPr>
          <p:cNvPr id="4" name="Text Placeholder 4">
            <a:extLst>
              <a:ext uri="{FF2B5EF4-FFF2-40B4-BE49-F238E27FC236}">
                <a16:creationId xmlns:a16="http://schemas.microsoft.com/office/drawing/2014/main" id="{C3CD5E2E-9DF2-C60D-2D9C-FED90DB0EF64}"/>
              </a:ext>
            </a:extLst>
          </p:cNvPr>
          <p:cNvSpPr>
            <a:spLocks noGrp="1"/>
          </p:cNvSpPr>
          <p:nvPr>
            <p:ph type="body" sz="quarter" idx="30" hasCustomPrompt="1"/>
          </p:nvPr>
        </p:nvSpPr>
        <p:spPr>
          <a:xfrm>
            <a:off x="3263494" y="1876173"/>
            <a:ext cx="2671116" cy="244475"/>
          </a:xfrm>
          <a:prstGeom prst="rect">
            <a:avLst/>
          </a:prstGeom>
          <a:noFill/>
          <a:ln>
            <a:noFill/>
          </a:ln>
        </p:spPr>
        <p:txBody>
          <a:bodyPr lIns="0" tIns="0" anchor="ctr" anchorCtr="0"/>
          <a:lstStyle>
            <a:lvl1pPr marL="0" indent="0">
              <a:buNone/>
              <a:defRPr sz="1000" b="0" i="0">
                <a:solidFill>
                  <a:schemeClr val="tx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Q2 example</a:t>
            </a:r>
          </a:p>
        </p:txBody>
      </p:sp>
      <p:sp>
        <p:nvSpPr>
          <p:cNvPr id="5" name="Text Placeholder 4">
            <a:extLst>
              <a:ext uri="{FF2B5EF4-FFF2-40B4-BE49-F238E27FC236}">
                <a16:creationId xmlns:a16="http://schemas.microsoft.com/office/drawing/2014/main" id="{9E21339C-CEE2-C2AB-A922-789C7289677B}"/>
              </a:ext>
            </a:extLst>
          </p:cNvPr>
          <p:cNvSpPr>
            <a:spLocks noGrp="1"/>
          </p:cNvSpPr>
          <p:nvPr>
            <p:ph type="body" sz="quarter" idx="31" hasCustomPrompt="1"/>
          </p:nvPr>
        </p:nvSpPr>
        <p:spPr>
          <a:xfrm>
            <a:off x="6117537" y="1876173"/>
            <a:ext cx="2671116" cy="244475"/>
          </a:xfrm>
          <a:prstGeom prst="rect">
            <a:avLst/>
          </a:prstGeom>
          <a:noFill/>
          <a:ln>
            <a:noFill/>
          </a:ln>
        </p:spPr>
        <p:txBody>
          <a:bodyPr lIns="0" tIns="0" anchor="ctr" anchorCtr="0"/>
          <a:lstStyle>
            <a:lvl1pPr marL="0" indent="0">
              <a:buNone/>
              <a:defRPr sz="1000" b="0" i="0">
                <a:solidFill>
                  <a:schemeClr val="tx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Q3 example</a:t>
            </a:r>
          </a:p>
        </p:txBody>
      </p:sp>
      <p:sp>
        <p:nvSpPr>
          <p:cNvPr id="6" name="Text Placeholder 4">
            <a:extLst>
              <a:ext uri="{FF2B5EF4-FFF2-40B4-BE49-F238E27FC236}">
                <a16:creationId xmlns:a16="http://schemas.microsoft.com/office/drawing/2014/main" id="{DDB45CFA-6B55-E5D9-5DB0-65C0F3FA460A}"/>
              </a:ext>
            </a:extLst>
          </p:cNvPr>
          <p:cNvSpPr>
            <a:spLocks noGrp="1"/>
          </p:cNvSpPr>
          <p:nvPr>
            <p:ph type="body" sz="quarter" idx="32" hasCustomPrompt="1"/>
          </p:nvPr>
        </p:nvSpPr>
        <p:spPr>
          <a:xfrm>
            <a:off x="8971581" y="1876173"/>
            <a:ext cx="2671116" cy="244475"/>
          </a:xfrm>
          <a:prstGeom prst="rect">
            <a:avLst/>
          </a:prstGeom>
          <a:noFill/>
          <a:ln>
            <a:noFill/>
          </a:ln>
        </p:spPr>
        <p:txBody>
          <a:bodyPr lIns="0" tIns="0" anchor="ctr" anchorCtr="0"/>
          <a:lstStyle>
            <a:lvl1pPr marL="0" indent="0">
              <a:buNone/>
              <a:defRPr sz="1000" b="0" i="0">
                <a:solidFill>
                  <a:schemeClr val="tx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Q4 example</a:t>
            </a:r>
          </a:p>
        </p:txBody>
      </p:sp>
      <p:sp>
        <p:nvSpPr>
          <p:cNvPr id="17" name="Text Placeholder 4">
            <a:extLst>
              <a:ext uri="{FF2B5EF4-FFF2-40B4-BE49-F238E27FC236}">
                <a16:creationId xmlns:a16="http://schemas.microsoft.com/office/drawing/2014/main" id="{6CF91AD1-CB53-4C52-8059-48F1540F3F8F}"/>
              </a:ext>
              <a:ext uri="{C183D7F6-B498-43B3-948B-1728B52AA6E4}">
                <adec:decorative xmlns:adec="http://schemas.microsoft.com/office/drawing/2017/decorative" val="1"/>
              </a:ext>
            </a:extLst>
          </p:cNvPr>
          <p:cNvSpPr>
            <a:spLocks noGrp="1"/>
          </p:cNvSpPr>
          <p:nvPr>
            <p:ph type="body" sz="quarter" idx="21" hasCustomPrompt="1"/>
          </p:nvPr>
        </p:nvSpPr>
        <p:spPr>
          <a:xfrm>
            <a:off x="409451" y="2124125"/>
            <a:ext cx="11374562" cy="302125"/>
          </a:xfrm>
          <a:prstGeom prst="rightArrow">
            <a:avLst/>
          </a:prstGeom>
          <a:gradFill>
            <a:gsLst>
              <a:gs pos="0">
                <a:schemeClr val="accent1">
                  <a:lumMod val="40000"/>
                  <a:lumOff val="60000"/>
                </a:schemeClr>
              </a:gs>
              <a:gs pos="100000">
                <a:schemeClr val="accent1"/>
              </a:gs>
            </a:gsLst>
            <a:lin ang="0" scaled="0"/>
          </a:gradFill>
          <a:ln>
            <a:noFill/>
          </a:ln>
        </p:spPr>
        <p:txBody>
          <a:bodyPr lIns="0" tIns="0" anchor="ctr" anchorCtr="0"/>
          <a:lstStyle>
            <a:lvl1pPr marL="0" indent="0" algn="ctr">
              <a:buNone/>
              <a:defRPr sz="900" b="0" i="0">
                <a:solidFill>
                  <a:schemeClr val="bg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31" name="Text Placeholder 30">
            <a:extLst>
              <a:ext uri="{FF2B5EF4-FFF2-40B4-BE49-F238E27FC236}">
                <a16:creationId xmlns:a16="http://schemas.microsoft.com/office/drawing/2014/main" id="{5B3F22FF-A949-4FD3-8AE3-52AD6E7ED650}"/>
              </a:ext>
            </a:extLst>
          </p:cNvPr>
          <p:cNvSpPr>
            <a:spLocks noGrp="1"/>
          </p:cNvSpPr>
          <p:nvPr>
            <p:ph type="body" sz="quarter" idx="28" hasCustomPrompt="1"/>
          </p:nvPr>
        </p:nvSpPr>
        <p:spPr>
          <a:xfrm>
            <a:off x="409450" y="2572417"/>
            <a:ext cx="1726496" cy="423449"/>
          </a:xfrm>
          <a:prstGeom prst="roundRect">
            <a:avLst/>
          </a:prstGeom>
          <a:solidFill>
            <a:schemeClr val="accent1"/>
          </a:solidFill>
        </p:spPr>
        <p:txBody>
          <a:bodyPr lIns="0" tIns="0" rIns="0" bIns="0" anchor="ctr"/>
          <a:lstStyle>
            <a:lvl1pPr marL="0" indent="0" algn="ctr">
              <a:spcBef>
                <a:spcPts val="0"/>
              </a:spcBef>
              <a:buNone/>
              <a:defRPr sz="1050" b="0" i="0">
                <a:solidFill>
                  <a:schemeClr val="bg1"/>
                </a:solidFill>
                <a:latin typeface="+mn-lt"/>
              </a:defRPr>
            </a:lvl1pPr>
          </a:lstStyle>
          <a:p>
            <a:pPr lvl="0"/>
            <a:r>
              <a:rPr lang="en-US"/>
              <a:t>Project 01</a:t>
            </a:r>
          </a:p>
          <a:p>
            <a:pPr lvl="0"/>
            <a:r>
              <a:rPr lang="en-US"/>
              <a:t>Some text</a:t>
            </a:r>
          </a:p>
        </p:txBody>
      </p:sp>
      <p:sp>
        <p:nvSpPr>
          <p:cNvPr id="33" name="Text Placeholder 30">
            <a:extLst>
              <a:ext uri="{FF2B5EF4-FFF2-40B4-BE49-F238E27FC236}">
                <a16:creationId xmlns:a16="http://schemas.microsoft.com/office/drawing/2014/main" id="{B8276A8C-E6B6-46C1-A36A-C677C6D65FE0}"/>
              </a:ext>
            </a:extLst>
          </p:cNvPr>
          <p:cNvSpPr>
            <a:spLocks noGrp="1"/>
          </p:cNvSpPr>
          <p:nvPr>
            <p:ph type="body" sz="quarter" idx="29" hasCustomPrompt="1"/>
          </p:nvPr>
        </p:nvSpPr>
        <p:spPr>
          <a:xfrm>
            <a:off x="1316573" y="3207024"/>
            <a:ext cx="2429517" cy="423449"/>
          </a:xfrm>
          <a:prstGeom prst="roundRect">
            <a:avLst/>
          </a:prstGeom>
          <a:solidFill>
            <a:schemeClr val="accent2"/>
          </a:solidFill>
        </p:spPr>
        <p:txBody>
          <a:bodyPr lIns="0" tIns="0" rIns="0" bIns="0" anchor="ctr"/>
          <a:lstStyle>
            <a:lvl1pPr marL="0" indent="0" algn="ctr">
              <a:spcBef>
                <a:spcPts val="0"/>
              </a:spcBef>
              <a:buNone/>
              <a:defRPr sz="1050" b="0" i="0">
                <a:solidFill>
                  <a:schemeClr val="tx1"/>
                </a:solidFill>
                <a:latin typeface="+mn-lt"/>
              </a:defRPr>
            </a:lvl1pPr>
          </a:lstStyle>
          <a:p>
            <a:pPr lvl="0"/>
            <a:r>
              <a:rPr lang="en-US"/>
              <a:t>Project 02</a:t>
            </a:r>
          </a:p>
          <a:p>
            <a:pPr lvl="0"/>
            <a:r>
              <a:rPr lang="en-US"/>
              <a:t>Some text </a:t>
            </a:r>
          </a:p>
        </p:txBody>
      </p:sp>
      <p:sp>
        <p:nvSpPr>
          <p:cNvPr id="7" name="Text Placeholder 30">
            <a:extLst>
              <a:ext uri="{FF2B5EF4-FFF2-40B4-BE49-F238E27FC236}">
                <a16:creationId xmlns:a16="http://schemas.microsoft.com/office/drawing/2014/main" id="{1FEF7065-F2BA-D856-986F-6CB3F8C10EFF}"/>
              </a:ext>
            </a:extLst>
          </p:cNvPr>
          <p:cNvSpPr>
            <a:spLocks noGrp="1"/>
          </p:cNvSpPr>
          <p:nvPr>
            <p:ph type="body" sz="quarter" idx="33" hasCustomPrompt="1"/>
          </p:nvPr>
        </p:nvSpPr>
        <p:spPr>
          <a:xfrm>
            <a:off x="2531330" y="3846963"/>
            <a:ext cx="4109499" cy="423449"/>
          </a:xfrm>
          <a:prstGeom prst="roundRect">
            <a:avLst/>
          </a:prstGeom>
          <a:solidFill>
            <a:schemeClr val="accent3"/>
          </a:solidFill>
        </p:spPr>
        <p:txBody>
          <a:bodyPr lIns="0" tIns="0" rIns="0" bIns="0" anchor="ctr"/>
          <a:lstStyle>
            <a:lvl1pPr marL="0" indent="0" algn="ctr">
              <a:spcBef>
                <a:spcPts val="0"/>
              </a:spcBef>
              <a:buNone/>
              <a:defRPr sz="1050" b="0" i="0">
                <a:solidFill>
                  <a:schemeClr val="tx1"/>
                </a:solidFill>
                <a:latin typeface="+mn-lt"/>
              </a:defRPr>
            </a:lvl1pPr>
          </a:lstStyle>
          <a:p>
            <a:pPr lvl="0"/>
            <a:r>
              <a:rPr lang="en-US"/>
              <a:t>Project 03</a:t>
            </a:r>
          </a:p>
          <a:p>
            <a:pPr lvl="0"/>
            <a:r>
              <a:rPr lang="en-US"/>
              <a:t>Some text</a:t>
            </a:r>
          </a:p>
        </p:txBody>
      </p:sp>
      <p:sp>
        <p:nvSpPr>
          <p:cNvPr id="8" name="Text Placeholder 30">
            <a:extLst>
              <a:ext uri="{FF2B5EF4-FFF2-40B4-BE49-F238E27FC236}">
                <a16:creationId xmlns:a16="http://schemas.microsoft.com/office/drawing/2014/main" id="{1E168C9F-03F2-171C-7F6A-1278314E7136}"/>
              </a:ext>
            </a:extLst>
          </p:cNvPr>
          <p:cNvSpPr>
            <a:spLocks noGrp="1"/>
          </p:cNvSpPr>
          <p:nvPr>
            <p:ph type="body" sz="quarter" idx="34" hasCustomPrompt="1"/>
          </p:nvPr>
        </p:nvSpPr>
        <p:spPr>
          <a:xfrm>
            <a:off x="6202065" y="3207024"/>
            <a:ext cx="2671394" cy="423449"/>
          </a:xfrm>
          <a:prstGeom prst="roundRect">
            <a:avLst/>
          </a:prstGeom>
          <a:solidFill>
            <a:schemeClr val="accent3">
              <a:lumMod val="20000"/>
              <a:lumOff val="80000"/>
            </a:schemeClr>
          </a:solidFill>
        </p:spPr>
        <p:txBody>
          <a:bodyPr lIns="0" tIns="0" rIns="0" bIns="0" anchor="ctr"/>
          <a:lstStyle>
            <a:lvl1pPr marL="0" indent="0" algn="ctr">
              <a:spcBef>
                <a:spcPts val="0"/>
              </a:spcBef>
              <a:buNone/>
              <a:defRPr sz="1050" b="0" i="0">
                <a:solidFill>
                  <a:schemeClr val="tx1"/>
                </a:solidFill>
                <a:latin typeface="+mn-lt"/>
              </a:defRPr>
            </a:lvl1pPr>
          </a:lstStyle>
          <a:p>
            <a:pPr lvl="0"/>
            <a:r>
              <a:rPr lang="en-US"/>
              <a:t>Project 04</a:t>
            </a:r>
          </a:p>
          <a:p>
            <a:pPr lvl="0"/>
            <a:r>
              <a:rPr lang="en-US"/>
              <a:t>Some text </a:t>
            </a:r>
          </a:p>
        </p:txBody>
      </p:sp>
      <p:sp>
        <p:nvSpPr>
          <p:cNvPr id="10" name="Text Placeholder 30">
            <a:extLst>
              <a:ext uri="{FF2B5EF4-FFF2-40B4-BE49-F238E27FC236}">
                <a16:creationId xmlns:a16="http://schemas.microsoft.com/office/drawing/2014/main" id="{FE5B65BD-9E54-A3C0-3465-57F1B780A628}"/>
              </a:ext>
            </a:extLst>
          </p:cNvPr>
          <p:cNvSpPr>
            <a:spLocks noGrp="1"/>
          </p:cNvSpPr>
          <p:nvPr>
            <p:ph type="body" sz="quarter" idx="36" hasCustomPrompt="1"/>
          </p:nvPr>
        </p:nvSpPr>
        <p:spPr>
          <a:xfrm>
            <a:off x="6187463" y="4486902"/>
            <a:ext cx="3379779" cy="423449"/>
          </a:xfrm>
          <a:prstGeom prst="roundRect">
            <a:avLst/>
          </a:prstGeom>
          <a:solidFill>
            <a:schemeClr val="accent1">
              <a:lumMod val="20000"/>
              <a:lumOff val="80000"/>
            </a:schemeClr>
          </a:solidFill>
        </p:spPr>
        <p:txBody>
          <a:bodyPr lIns="0" tIns="0" rIns="0" bIns="0" anchor="ctr"/>
          <a:lstStyle>
            <a:lvl1pPr marL="0" indent="0" algn="ctr">
              <a:spcBef>
                <a:spcPts val="0"/>
              </a:spcBef>
              <a:buNone/>
              <a:defRPr sz="1050" b="0" i="0">
                <a:solidFill>
                  <a:schemeClr val="tx1"/>
                </a:solidFill>
                <a:latin typeface="+mn-lt"/>
              </a:defRPr>
            </a:lvl1pPr>
          </a:lstStyle>
          <a:p>
            <a:pPr lvl="0"/>
            <a:r>
              <a:rPr lang="en-US"/>
              <a:t>Project 05</a:t>
            </a:r>
          </a:p>
          <a:p>
            <a:pPr lvl="0"/>
            <a:r>
              <a:rPr lang="en-US"/>
              <a:t>Some text</a:t>
            </a:r>
          </a:p>
        </p:txBody>
      </p:sp>
      <p:sp>
        <p:nvSpPr>
          <p:cNvPr id="9" name="Text Placeholder 30">
            <a:extLst>
              <a:ext uri="{FF2B5EF4-FFF2-40B4-BE49-F238E27FC236}">
                <a16:creationId xmlns:a16="http://schemas.microsoft.com/office/drawing/2014/main" id="{53716D61-5757-2F26-72FD-1AACD8C1957D}"/>
              </a:ext>
            </a:extLst>
          </p:cNvPr>
          <p:cNvSpPr>
            <a:spLocks noGrp="1"/>
          </p:cNvSpPr>
          <p:nvPr>
            <p:ph type="body" sz="quarter" idx="35" hasCustomPrompt="1"/>
          </p:nvPr>
        </p:nvSpPr>
        <p:spPr>
          <a:xfrm>
            <a:off x="8332844" y="3862135"/>
            <a:ext cx="3379779" cy="423449"/>
          </a:xfrm>
          <a:prstGeom prst="roundRect">
            <a:avLst/>
          </a:prstGeom>
          <a:solidFill>
            <a:schemeClr val="accent4"/>
          </a:solidFill>
        </p:spPr>
        <p:txBody>
          <a:bodyPr lIns="0" tIns="0" rIns="0" bIns="0" anchor="ctr"/>
          <a:lstStyle>
            <a:lvl1pPr marL="0" indent="0" algn="ctr">
              <a:spcBef>
                <a:spcPts val="0"/>
              </a:spcBef>
              <a:buNone/>
              <a:defRPr sz="1050" b="0" i="0">
                <a:solidFill>
                  <a:schemeClr val="tx1"/>
                </a:solidFill>
                <a:latin typeface="+mn-lt"/>
              </a:defRPr>
            </a:lvl1pPr>
          </a:lstStyle>
          <a:p>
            <a:pPr lvl="0"/>
            <a:r>
              <a:rPr lang="en-US"/>
              <a:t>Project 06</a:t>
            </a:r>
          </a:p>
          <a:p>
            <a:pPr lvl="0"/>
            <a:r>
              <a:rPr lang="en-US"/>
              <a:t>Some text</a:t>
            </a:r>
          </a:p>
        </p:txBody>
      </p:sp>
      <p:sp>
        <p:nvSpPr>
          <p:cNvPr id="11" name="Slide Number Placeholder 2">
            <a:extLst>
              <a:ext uri="{FF2B5EF4-FFF2-40B4-BE49-F238E27FC236}">
                <a16:creationId xmlns:a16="http://schemas.microsoft.com/office/drawing/2014/main" id="{4F17AB1C-5855-5E1D-6B44-825F988F0B1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06727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ight image slid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6747F9-B66F-041E-A24B-4E960E74A7C2}"/>
              </a:ext>
            </a:extLst>
          </p:cNvPr>
          <p:cNvSpPr>
            <a:spLocks noGrp="1"/>
          </p:cNvSpPr>
          <p:nvPr>
            <p:ph type="title"/>
          </p:nvPr>
        </p:nvSpPr>
        <p:spPr>
          <a:xfrm>
            <a:off x="407988" y="441325"/>
            <a:ext cx="6372225" cy="394504"/>
          </a:xfrm>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2" name="Text Placeholder 2">
            <a:extLst>
              <a:ext uri="{FF2B5EF4-FFF2-40B4-BE49-F238E27FC236}">
                <a16:creationId xmlns:a16="http://schemas.microsoft.com/office/drawing/2014/main" id="{61127C9B-136C-DF4E-A732-C526F6D3652F}"/>
              </a:ext>
            </a:extLst>
          </p:cNvPr>
          <p:cNvSpPr>
            <a:spLocks noGrp="1"/>
          </p:cNvSpPr>
          <p:nvPr>
            <p:ph type="body" sz="quarter" idx="19"/>
          </p:nvPr>
        </p:nvSpPr>
        <p:spPr>
          <a:xfrm>
            <a:off x="407988" y="1376362"/>
            <a:ext cx="6372225" cy="4789487"/>
          </a:xfrm>
          <a:prstGeom prst="rect">
            <a:avLst/>
          </a:prstGeom>
        </p:spPr>
        <p:txBody>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Picture Placeholder 2">
            <a:extLst>
              <a:ext uri="{FF2B5EF4-FFF2-40B4-BE49-F238E27FC236}">
                <a16:creationId xmlns:a16="http://schemas.microsoft.com/office/drawing/2014/main" id="{59E41CCA-A38D-4A44-BAA5-F74E76A02DFA}"/>
              </a:ext>
            </a:extLst>
          </p:cNvPr>
          <p:cNvSpPr>
            <a:spLocks noGrp="1"/>
          </p:cNvSpPr>
          <p:nvPr>
            <p:ph type="pic" sz="quarter" idx="18"/>
          </p:nvPr>
        </p:nvSpPr>
        <p:spPr>
          <a:xfrm>
            <a:off x="7286625" y="441325"/>
            <a:ext cx="4497388" cy="5895679"/>
          </a:xfrm>
          <a:prstGeom prst="roundRect">
            <a:avLst>
              <a:gd name="adj" fmla="val 4578"/>
            </a:avLst>
          </a:prstGeom>
        </p:spPr>
        <p:txBody>
          <a:bodyPr/>
          <a:lstStyle>
            <a:lvl1pPr marL="0" indent="0">
              <a:buNone/>
              <a:defRPr b="0" i="0">
                <a:latin typeface="Arial" panose="020B0604020202020204" pitchFamily="34" charset="0"/>
              </a:defRPr>
            </a:lvl1pPr>
          </a:lstStyle>
          <a:p>
            <a:r>
              <a:rPr lang="en-GB"/>
              <a:t>Click icon to add picture</a:t>
            </a:r>
            <a:endParaRPr lang="en-US"/>
          </a:p>
        </p:txBody>
      </p:sp>
      <p:sp>
        <p:nvSpPr>
          <p:cNvPr id="7" name="Slide Number Placeholder 2">
            <a:extLst>
              <a:ext uri="{FF2B5EF4-FFF2-40B4-BE49-F238E27FC236}">
                <a16:creationId xmlns:a16="http://schemas.microsoft.com/office/drawing/2014/main" id="{49F3AC3C-EBEE-A1DB-59FF-C9AB4E792566}"/>
              </a:ext>
              <a:ext uri="{C183D7F6-B498-43B3-948B-1728B52AA6E4}">
                <adec:decorative xmlns:adec="http://schemas.microsoft.com/office/drawing/2017/decorative" val="1"/>
              </a:ext>
            </a:extLst>
          </p:cNvPr>
          <p:cNvSpPr>
            <a:spLocks noGrp="1"/>
          </p:cNvSpPr>
          <p:nvPr>
            <p:ph type="sldNum" sz="quarter" idx="10"/>
          </p:nvPr>
        </p:nvSpPr>
        <p:spPr>
          <a:xfrm>
            <a:off x="11653284" y="6337004"/>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15853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53"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ft image slid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6747F9-B66F-041E-A24B-4E960E74A7C2}"/>
              </a:ext>
            </a:extLst>
          </p:cNvPr>
          <p:cNvSpPr>
            <a:spLocks noGrp="1"/>
          </p:cNvSpPr>
          <p:nvPr>
            <p:ph type="title"/>
          </p:nvPr>
        </p:nvSpPr>
        <p:spPr>
          <a:xfrm>
            <a:off x="5420086" y="441325"/>
            <a:ext cx="6372225" cy="394504"/>
          </a:xfrm>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2" name="Text Placeholder 2">
            <a:extLst>
              <a:ext uri="{FF2B5EF4-FFF2-40B4-BE49-F238E27FC236}">
                <a16:creationId xmlns:a16="http://schemas.microsoft.com/office/drawing/2014/main" id="{61127C9B-136C-DF4E-A732-C526F6D3652F}"/>
              </a:ext>
            </a:extLst>
          </p:cNvPr>
          <p:cNvSpPr>
            <a:spLocks noGrp="1"/>
          </p:cNvSpPr>
          <p:nvPr>
            <p:ph type="body" sz="quarter" idx="19"/>
          </p:nvPr>
        </p:nvSpPr>
        <p:spPr>
          <a:xfrm>
            <a:off x="5420086" y="1376362"/>
            <a:ext cx="6372225" cy="4789487"/>
          </a:xfrm>
          <a:prstGeom prst="rect">
            <a:avLst/>
          </a:prstGeom>
        </p:spPr>
        <p:txBody>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Picture Placeholder 2">
            <a:extLst>
              <a:ext uri="{FF2B5EF4-FFF2-40B4-BE49-F238E27FC236}">
                <a16:creationId xmlns:a16="http://schemas.microsoft.com/office/drawing/2014/main" id="{59E41CCA-A38D-4A44-BAA5-F74E76A02DFA}"/>
              </a:ext>
            </a:extLst>
          </p:cNvPr>
          <p:cNvSpPr>
            <a:spLocks noGrp="1"/>
          </p:cNvSpPr>
          <p:nvPr>
            <p:ph type="pic" sz="quarter" idx="18"/>
          </p:nvPr>
        </p:nvSpPr>
        <p:spPr>
          <a:xfrm>
            <a:off x="399689" y="441325"/>
            <a:ext cx="4497387" cy="5895679"/>
          </a:xfrm>
          <a:prstGeom prst="roundRect">
            <a:avLst>
              <a:gd name="adj" fmla="val 4578"/>
            </a:avLst>
          </a:prstGeom>
        </p:spPr>
        <p:txBody>
          <a:bodyPr/>
          <a:lstStyle>
            <a:lvl1pPr marL="0" indent="0">
              <a:buNone/>
              <a:defRPr b="0" i="0">
                <a:latin typeface="Arial" panose="020B0604020202020204" pitchFamily="34" charset="0"/>
              </a:defRPr>
            </a:lvl1pPr>
          </a:lstStyle>
          <a:p>
            <a:r>
              <a:rPr lang="en-GB"/>
              <a:t>Click icon to add picture</a:t>
            </a:r>
            <a:endParaRPr lang="en-US"/>
          </a:p>
        </p:txBody>
      </p:sp>
      <p:sp>
        <p:nvSpPr>
          <p:cNvPr id="7" name="Slide Number Placeholder 2">
            <a:extLst>
              <a:ext uri="{FF2B5EF4-FFF2-40B4-BE49-F238E27FC236}">
                <a16:creationId xmlns:a16="http://schemas.microsoft.com/office/drawing/2014/main" id="{49F3AC3C-EBEE-A1DB-59FF-C9AB4E792566}"/>
              </a:ext>
              <a:ext uri="{C183D7F6-B498-43B3-948B-1728B52AA6E4}">
                <adec:decorative xmlns:adec="http://schemas.microsoft.com/office/drawing/2017/decorative" val="1"/>
              </a:ext>
            </a:extLst>
          </p:cNvPr>
          <p:cNvSpPr>
            <a:spLocks noGrp="1"/>
          </p:cNvSpPr>
          <p:nvPr>
            <p:ph type="sldNum" sz="quarter" idx="10"/>
          </p:nvPr>
        </p:nvSpPr>
        <p:spPr>
          <a:xfrm>
            <a:off x="11653284" y="6337004"/>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2344251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53"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ull slid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CB09894-F78D-50C8-51D7-3BEE63AECF36}"/>
              </a:ext>
            </a:extLst>
          </p:cNvPr>
          <p:cNvSpPr>
            <a:spLocks noGrp="1"/>
          </p:cNvSpPr>
          <p:nvPr>
            <p:ph type="pic" sz="quarter" idx="11"/>
          </p:nvPr>
        </p:nvSpPr>
        <p:spPr>
          <a:xfrm>
            <a:off x="0" y="0"/>
            <a:ext cx="12192000" cy="6858000"/>
          </a:xfrm>
          <a:prstGeom prst="rect">
            <a:avLst/>
          </a:prstGeom>
        </p:spPr>
        <p:txBody>
          <a:bodyPr/>
          <a:lstStyle>
            <a:lvl1pPr marL="0" marR="0" indent="0" algn="l" defTabSz="914400" rtl="0" eaLnBrk="1" fontAlgn="auto" latinLnBrk="0" hangingPunct="1">
              <a:lnSpc>
                <a:spcPct val="100000"/>
              </a:lnSpc>
              <a:spcBef>
                <a:spcPts val="1200"/>
              </a:spcBef>
              <a:spcAft>
                <a:spcPts val="0"/>
              </a:spcAft>
              <a:buClr>
                <a:schemeClr val="tx1"/>
              </a:buClr>
              <a:buSzTx/>
              <a:buFont typeface="Arial" panose="020B0604020202020204" pitchFamily="34" charset="0"/>
              <a:buNone/>
              <a:tabLst/>
              <a:defRPr b="0" i="0">
                <a:latin typeface="Arial" panose="020B0604020202020204" pitchFamily="34" charset="0"/>
              </a:defRPr>
            </a:lvl1pPr>
          </a:lstStyle>
          <a:p>
            <a:pPr marL="342900" marR="0" lvl="0" indent="-342900" algn="l" defTabSz="914400" rtl="0" eaLnBrk="1" fontAlgn="auto" latinLnBrk="0" hangingPunct="1">
              <a:lnSpc>
                <a:spcPct val="100000"/>
              </a:lnSpc>
              <a:spcBef>
                <a:spcPts val="1200"/>
              </a:spcBef>
              <a:spcAft>
                <a:spcPts val="0"/>
              </a:spcAft>
              <a:buClr>
                <a:schemeClr val="accent3"/>
              </a:buClr>
              <a:buSzTx/>
              <a:tabLst/>
              <a:defRPr/>
            </a:pPr>
            <a:r>
              <a:rPr lang="en-GB"/>
              <a:t>Click icon to add picture</a:t>
            </a:r>
            <a:endParaRPr lang="en-US"/>
          </a:p>
        </p:txBody>
      </p:sp>
    </p:spTree>
    <p:extLst>
      <p:ext uri="{BB962C8B-B14F-4D97-AF65-F5344CB8AC3E}">
        <p14:creationId xmlns:p14="http://schemas.microsoft.com/office/powerpoint/2010/main" val="6009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ight text slide with left green box">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8EC80403-9BFD-6BF9-31FE-DA3029C5AA36}"/>
              </a:ext>
            </a:extLst>
          </p:cNvPr>
          <p:cNvSpPr>
            <a:spLocks noGrp="1"/>
          </p:cNvSpPr>
          <p:nvPr>
            <p:ph type="title"/>
          </p:nvPr>
        </p:nvSpPr>
        <p:spPr>
          <a:xfrm>
            <a:off x="5418053" y="436645"/>
            <a:ext cx="6365960" cy="467364"/>
          </a:xfrm>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3" name="Text Placeholder 6">
            <a:extLst>
              <a:ext uri="{FF2B5EF4-FFF2-40B4-BE49-F238E27FC236}">
                <a16:creationId xmlns:a16="http://schemas.microsoft.com/office/drawing/2014/main" id="{62A5E6A2-82DE-C527-3A43-4A2361346B29}"/>
              </a:ext>
            </a:extLst>
          </p:cNvPr>
          <p:cNvSpPr>
            <a:spLocks noGrp="1"/>
          </p:cNvSpPr>
          <p:nvPr>
            <p:ph type="body" sz="quarter" idx="13"/>
          </p:nvPr>
        </p:nvSpPr>
        <p:spPr>
          <a:xfrm>
            <a:off x="5418054" y="1376362"/>
            <a:ext cx="6365960" cy="4789487"/>
          </a:xfrm>
          <a:prstGeom prst="rect">
            <a:avLst/>
          </a:prstGeom>
        </p:spPr>
        <p:txBody>
          <a:bodyPr lIns="0"/>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4" name="Rectangle 13">
            <a:extLst>
              <a:ext uri="{FF2B5EF4-FFF2-40B4-BE49-F238E27FC236}">
                <a16:creationId xmlns:a16="http://schemas.microsoft.com/office/drawing/2014/main" id="{0615085B-477E-4E60-A857-70058C4D4D64}"/>
              </a:ext>
              <a:ext uri="{C183D7F6-B498-43B3-948B-1728B52AA6E4}">
                <adec:decorative xmlns:adec="http://schemas.microsoft.com/office/drawing/2017/decorative" val="1"/>
              </a:ext>
            </a:extLst>
          </p:cNvPr>
          <p:cNvSpPr/>
          <p:nvPr userDrawn="1"/>
        </p:nvSpPr>
        <p:spPr>
          <a:xfrm>
            <a:off x="2" y="-1"/>
            <a:ext cx="4727574"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a:latin typeface="Arial" panose="020B0604020202020204" pitchFamily="34" charset="0"/>
            </a:endParaRPr>
          </a:p>
        </p:txBody>
      </p:sp>
      <p:pic>
        <p:nvPicPr>
          <p:cNvPr id="8" name="Graphic 7" descr="Siteimprove logo">
            <a:extLst>
              <a:ext uri="{FF2B5EF4-FFF2-40B4-BE49-F238E27FC236}">
                <a16:creationId xmlns:a16="http://schemas.microsoft.com/office/drawing/2014/main" id="{50ED7256-4BCF-492C-7CF1-D211FD93FC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840" y="6442372"/>
            <a:ext cx="1115365" cy="274882"/>
          </a:xfrm>
          <a:prstGeom prst="rect">
            <a:avLst/>
          </a:prstGeom>
        </p:spPr>
      </p:pic>
      <p:sp>
        <p:nvSpPr>
          <p:cNvPr id="7" name="Text Placeholder 2">
            <a:extLst>
              <a:ext uri="{FF2B5EF4-FFF2-40B4-BE49-F238E27FC236}">
                <a16:creationId xmlns:a16="http://schemas.microsoft.com/office/drawing/2014/main" id="{EA4D003B-85E4-82C4-6481-8DFCB928D0BD}"/>
              </a:ext>
            </a:extLst>
          </p:cNvPr>
          <p:cNvSpPr txBox="1">
            <a:spLocks/>
          </p:cNvSpPr>
          <p:nvPr userDrawn="1"/>
        </p:nvSpPr>
        <p:spPr>
          <a:xfrm>
            <a:off x="1578786" y="6462000"/>
            <a:ext cx="3318911" cy="243629"/>
          </a:xfrm>
          <a:prstGeom prst="rect">
            <a:avLst/>
          </a:prstGeom>
          <a:noFill/>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4" name="Slide Number Placeholder 2">
            <a:extLst>
              <a:ext uri="{FF2B5EF4-FFF2-40B4-BE49-F238E27FC236}">
                <a16:creationId xmlns:a16="http://schemas.microsoft.com/office/drawing/2014/main" id="{A25528B2-E6CE-DCB0-7059-7FF77A775AF3}"/>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06525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ft text slide with right green box">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6747F9-B66F-041E-A24B-4E960E74A7C2}"/>
              </a:ext>
            </a:extLst>
          </p:cNvPr>
          <p:cNvSpPr>
            <a:spLocks noGrp="1"/>
          </p:cNvSpPr>
          <p:nvPr>
            <p:ph type="title"/>
          </p:nvPr>
        </p:nvSpPr>
        <p:spPr>
          <a:xfrm>
            <a:off x="407988" y="441325"/>
            <a:ext cx="6372225" cy="441902"/>
          </a:xfrm>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2" name="Text Placeholder 2">
            <a:extLst>
              <a:ext uri="{FF2B5EF4-FFF2-40B4-BE49-F238E27FC236}">
                <a16:creationId xmlns:a16="http://schemas.microsoft.com/office/drawing/2014/main" id="{61127C9B-136C-DF4E-A732-C526F6D3652F}"/>
              </a:ext>
            </a:extLst>
          </p:cNvPr>
          <p:cNvSpPr>
            <a:spLocks noGrp="1"/>
          </p:cNvSpPr>
          <p:nvPr>
            <p:ph type="body" sz="quarter" idx="19"/>
          </p:nvPr>
        </p:nvSpPr>
        <p:spPr>
          <a:xfrm>
            <a:off x="407988" y="1376362"/>
            <a:ext cx="6372225" cy="4789487"/>
          </a:xfrm>
          <a:prstGeom prst="rect">
            <a:avLst/>
          </a:prstGeom>
        </p:spPr>
        <p:txBody>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Rectangle 5">
            <a:extLst>
              <a:ext uri="{FF2B5EF4-FFF2-40B4-BE49-F238E27FC236}">
                <a16:creationId xmlns:a16="http://schemas.microsoft.com/office/drawing/2014/main" id="{BDF0661F-AB4E-4E2E-4BC5-8FCFABE4C8E5}"/>
              </a:ext>
              <a:ext uri="{C183D7F6-B498-43B3-948B-1728B52AA6E4}">
                <adec:decorative xmlns:adec="http://schemas.microsoft.com/office/drawing/2017/decorative" val="1"/>
              </a:ext>
            </a:extLst>
          </p:cNvPr>
          <p:cNvSpPr/>
          <p:nvPr userDrawn="1"/>
        </p:nvSpPr>
        <p:spPr>
          <a:xfrm>
            <a:off x="7464425" y="-1"/>
            <a:ext cx="4727575"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a:latin typeface="Arial" panose="020B0604020202020204" pitchFamily="34" charset="0"/>
            </a:endParaRPr>
          </a:p>
        </p:txBody>
      </p:sp>
      <p:sp>
        <p:nvSpPr>
          <p:cNvPr id="3" name="Slide Number Placeholder 2">
            <a:extLst>
              <a:ext uri="{FF2B5EF4-FFF2-40B4-BE49-F238E27FC236}">
                <a16:creationId xmlns:a16="http://schemas.microsoft.com/office/drawing/2014/main" id="{136C962A-4B6B-FDA3-33D5-16679D883008}"/>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405247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53" userDrawn="1">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ft content slide with green backgroun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8A74053-B87D-34FA-620D-31D099DFD943}"/>
              </a:ext>
              <a:ext uri="{C183D7F6-B498-43B3-948B-1728B52AA6E4}">
                <adec:decorative xmlns:adec="http://schemas.microsoft.com/office/drawing/2017/decorative" val="1"/>
              </a:ext>
            </a:extLst>
          </p:cNvPr>
          <p:cNvSpPr/>
          <p:nvPr userDrawn="1"/>
        </p:nvSpPr>
        <p:spPr>
          <a:xfrm>
            <a:off x="407988" y="441325"/>
            <a:ext cx="5688012" cy="5724524"/>
          </a:xfrm>
          <a:prstGeom prst="roundRect">
            <a:avLst>
              <a:gd name="adj" fmla="val 5364"/>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b="1" i="0">
              <a:latin typeface="Arial" panose="020B0604020202020204" pitchFamily="34" charset="0"/>
            </a:endParaRPr>
          </a:p>
        </p:txBody>
      </p:sp>
      <p:sp>
        <p:nvSpPr>
          <p:cNvPr id="7" name="Title 2">
            <a:extLst>
              <a:ext uri="{FF2B5EF4-FFF2-40B4-BE49-F238E27FC236}">
                <a16:creationId xmlns:a16="http://schemas.microsoft.com/office/drawing/2014/main" id="{9FE00875-61E7-80C5-938F-63F6C17A0C56}"/>
              </a:ext>
            </a:extLst>
          </p:cNvPr>
          <p:cNvSpPr>
            <a:spLocks noGrp="1"/>
          </p:cNvSpPr>
          <p:nvPr>
            <p:ph type="title"/>
          </p:nvPr>
        </p:nvSpPr>
        <p:spPr>
          <a:xfrm>
            <a:off x="936626" y="969963"/>
            <a:ext cx="4049762" cy="787400"/>
          </a:xfrm>
          <a:prstGeom prst="rect">
            <a:avLst/>
          </a:prstGeom>
        </p:spPr>
        <p:txBody>
          <a:bodyPr/>
          <a:lstStyle>
            <a:lvl1pPr>
              <a:defRPr sz="2800" b="1" i="0">
                <a:solidFill>
                  <a:schemeClr val="tx1"/>
                </a:solidFill>
                <a:latin typeface="+mj-lt"/>
                <a:cs typeface="Arial" panose="020B0604020202020204" pitchFamily="34" charset="0"/>
              </a:defRPr>
            </a:lvl1pPr>
          </a:lstStyle>
          <a:p>
            <a:r>
              <a:rPr lang="en-GB"/>
              <a:t>Click to edit Master title style</a:t>
            </a:r>
            <a:endParaRPr lang="en-DK"/>
          </a:p>
        </p:txBody>
      </p:sp>
      <p:sp>
        <p:nvSpPr>
          <p:cNvPr id="8" name="Text Placeholder 6">
            <a:extLst>
              <a:ext uri="{FF2B5EF4-FFF2-40B4-BE49-F238E27FC236}">
                <a16:creationId xmlns:a16="http://schemas.microsoft.com/office/drawing/2014/main" id="{03EF4B99-CE8F-EE1B-5BE4-93C8626E2D82}"/>
              </a:ext>
            </a:extLst>
          </p:cNvPr>
          <p:cNvSpPr>
            <a:spLocks noGrp="1"/>
          </p:cNvSpPr>
          <p:nvPr>
            <p:ph type="body" sz="quarter" idx="13"/>
          </p:nvPr>
        </p:nvSpPr>
        <p:spPr>
          <a:xfrm>
            <a:off x="937059" y="2151134"/>
            <a:ext cx="4049329" cy="3620943"/>
          </a:xfrm>
          <a:prstGeom prst="rect">
            <a:avLst/>
          </a:prstGeom>
        </p:spPr>
        <p:txBody>
          <a:bodyPr lIns="0"/>
          <a:lstStyle>
            <a:lvl1pPr marL="285750" indent="-285750">
              <a:buClr>
                <a:schemeClr val="tx1"/>
              </a:buClr>
              <a:buFont typeface="Arial" panose="020B0604020202020204" pitchFamily="34" charset="0"/>
              <a:buChar char="•"/>
              <a:defRPr b="0" i="0">
                <a:solidFill>
                  <a:schemeClr val="tx1"/>
                </a:solidFill>
                <a:latin typeface="+mn-lt"/>
              </a:defRPr>
            </a:lvl1pPr>
            <a:lvl2pPr marL="742950" indent="-285750">
              <a:buClr>
                <a:schemeClr val="tx1"/>
              </a:buClr>
              <a:buFont typeface="Arial" panose="020B0604020202020204" pitchFamily="34" charset="0"/>
              <a:buChar char="•"/>
              <a:defRPr b="0" i="0">
                <a:solidFill>
                  <a:schemeClr val="tx1"/>
                </a:solidFill>
                <a:latin typeface="+mn-lt"/>
              </a:defRPr>
            </a:lvl2pPr>
            <a:lvl3pPr marL="1200150" indent="-285750">
              <a:buClr>
                <a:schemeClr val="tx1"/>
              </a:buClr>
              <a:buFont typeface="Arial" panose="020B0604020202020204" pitchFamily="34" charset="0"/>
              <a:buChar char="•"/>
              <a:defRPr b="0" i="0">
                <a:solidFill>
                  <a:schemeClr val="tx1"/>
                </a:solidFill>
                <a:latin typeface="+mn-lt"/>
              </a:defRPr>
            </a:lvl3pPr>
            <a:lvl4pPr marL="1543050" indent="-171450">
              <a:buClr>
                <a:schemeClr val="tx1"/>
              </a:buClr>
              <a:buFont typeface="Arial" panose="020B0604020202020204" pitchFamily="34" charset="0"/>
              <a:buChar char="•"/>
              <a:defRPr b="0" i="0">
                <a:solidFill>
                  <a:schemeClr val="tx1"/>
                </a:solidFill>
                <a:latin typeface="+mn-lt"/>
              </a:defRPr>
            </a:lvl4pPr>
            <a:lvl5pPr marL="2000250" indent="-171450">
              <a:buClr>
                <a:schemeClr val="tx1"/>
              </a:buClr>
              <a:buFont typeface="Arial" panose="020B0604020202020204" pitchFamily="34" charset="0"/>
              <a:buChar cha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Slide Number Placeholder 2">
            <a:extLst>
              <a:ext uri="{FF2B5EF4-FFF2-40B4-BE49-F238E27FC236}">
                <a16:creationId xmlns:a16="http://schemas.microsoft.com/office/drawing/2014/main" id="{98512786-DA22-079C-062E-23B2E0DE28BA}"/>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402635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ft content slide with white backgroun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A6BF1207-AA26-6A33-77C2-96EC16CB1748}"/>
              </a:ext>
              <a:ext uri="{C183D7F6-B498-43B3-948B-1728B52AA6E4}">
                <adec:decorative xmlns:adec="http://schemas.microsoft.com/office/drawing/2017/decorative" val="1"/>
              </a:ext>
            </a:extLst>
          </p:cNvPr>
          <p:cNvSpPr/>
          <p:nvPr userDrawn="1"/>
        </p:nvSpPr>
        <p:spPr>
          <a:xfrm flipH="1" flipV="1">
            <a:off x="1" y="-23149"/>
            <a:ext cx="7201815" cy="6916209"/>
          </a:xfrm>
          <a:custGeom>
            <a:avLst/>
            <a:gdLst>
              <a:gd name="connsiteX0" fmla="*/ 0 w 5633545"/>
              <a:gd name="connsiteY0" fmla="*/ 0 h 6866784"/>
              <a:gd name="connsiteX1" fmla="*/ 5633545 w 5633545"/>
              <a:gd name="connsiteY1" fmla="*/ 0 h 6866784"/>
              <a:gd name="connsiteX2" fmla="*/ 5633545 w 5633545"/>
              <a:gd name="connsiteY2" fmla="*/ 6866784 h 6866784"/>
              <a:gd name="connsiteX3" fmla="*/ 0 w 5633545"/>
              <a:gd name="connsiteY3" fmla="*/ 6866784 h 6866784"/>
              <a:gd name="connsiteX4" fmla="*/ 0 w 5633545"/>
              <a:gd name="connsiteY4" fmla="*/ 0 h 6866784"/>
              <a:gd name="connsiteX0" fmla="*/ 1844566 w 5633545"/>
              <a:gd name="connsiteY0" fmla="*/ 0 h 6882550"/>
              <a:gd name="connsiteX1" fmla="*/ 5633545 w 5633545"/>
              <a:gd name="connsiteY1" fmla="*/ 15766 h 6882550"/>
              <a:gd name="connsiteX2" fmla="*/ 5633545 w 5633545"/>
              <a:gd name="connsiteY2" fmla="*/ 6882550 h 6882550"/>
              <a:gd name="connsiteX3" fmla="*/ 0 w 5633545"/>
              <a:gd name="connsiteY3" fmla="*/ 6882550 h 6882550"/>
              <a:gd name="connsiteX4" fmla="*/ 1844566 w 5633545"/>
              <a:gd name="connsiteY4" fmla="*/ 0 h 6882550"/>
              <a:gd name="connsiteX0" fmla="*/ 1844566 w 5633545"/>
              <a:gd name="connsiteY0" fmla="*/ 18958 h 6901508"/>
              <a:gd name="connsiteX1" fmla="*/ 5610396 w 5633545"/>
              <a:gd name="connsiteY1" fmla="*/ 0 h 6901508"/>
              <a:gd name="connsiteX2" fmla="*/ 5633545 w 5633545"/>
              <a:gd name="connsiteY2" fmla="*/ 6901508 h 6901508"/>
              <a:gd name="connsiteX3" fmla="*/ 0 w 5633545"/>
              <a:gd name="connsiteY3" fmla="*/ 6901508 h 6901508"/>
              <a:gd name="connsiteX4" fmla="*/ 1844566 w 5633545"/>
              <a:gd name="connsiteY4" fmla="*/ 18958 h 6901508"/>
              <a:gd name="connsiteX0" fmla="*/ 1844566 w 5635773"/>
              <a:gd name="connsiteY0" fmla="*/ 7383 h 6889933"/>
              <a:gd name="connsiteX1" fmla="*/ 5633546 w 5635773"/>
              <a:gd name="connsiteY1" fmla="*/ 0 h 6889933"/>
              <a:gd name="connsiteX2" fmla="*/ 5633545 w 5635773"/>
              <a:gd name="connsiteY2" fmla="*/ 6889933 h 6889933"/>
              <a:gd name="connsiteX3" fmla="*/ 0 w 5635773"/>
              <a:gd name="connsiteY3" fmla="*/ 6889933 h 6889933"/>
              <a:gd name="connsiteX4" fmla="*/ 1844566 w 5635773"/>
              <a:gd name="connsiteY4" fmla="*/ 7383 h 6889933"/>
              <a:gd name="connsiteX0" fmla="*/ 1856140 w 5635773"/>
              <a:gd name="connsiteY0" fmla="*/ 0 h 6905699"/>
              <a:gd name="connsiteX1" fmla="*/ 5633546 w 5635773"/>
              <a:gd name="connsiteY1" fmla="*/ 15766 h 6905699"/>
              <a:gd name="connsiteX2" fmla="*/ 5633545 w 5635773"/>
              <a:gd name="connsiteY2" fmla="*/ 6905699 h 6905699"/>
              <a:gd name="connsiteX3" fmla="*/ 0 w 5635773"/>
              <a:gd name="connsiteY3" fmla="*/ 6905699 h 6905699"/>
              <a:gd name="connsiteX4" fmla="*/ 1856140 w 5635773"/>
              <a:gd name="connsiteY4" fmla="*/ 0 h 6905699"/>
              <a:gd name="connsiteX0" fmla="*/ 1856140 w 5635773"/>
              <a:gd name="connsiteY0" fmla="*/ 0 h 6905699"/>
              <a:gd name="connsiteX1" fmla="*/ 5633546 w 5635773"/>
              <a:gd name="connsiteY1" fmla="*/ 4191 h 6905699"/>
              <a:gd name="connsiteX2" fmla="*/ 5633545 w 5635773"/>
              <a:gd name="connsiteY2" fmla="*/ 6905699 h 6905699"/>
              <a:gd name="connsiteX3" fmla="*/ 0 w 5635773"/>
              <a:gd name="connsiteY3" fmla="*/ 6905699 h 6905699"/>
              <a:gd name="connsiteX4" fmla="*/ 1856140 w 5635773"/>
              <a:gd name="connsiteY4" fmla="*/ 0 h 6905699"/>
              <a:gd name="connsiteX0" fmla="*/ 0 w 6123440"/>
              <a:gd name="connsiteY0" fmla="*/ 0 h 6905699"/>
              <a:gd name="connsiteX1" fmla="*/ 6121213 w 6123440"/>
              <a:gd name="connsiteY1" fmla="*/ 4191 h 6905699"/>
              <a:gd name="connsiteX2" fmla="*/ 6121212 w 6123440"/>
              <a:gd name="connsiteY2" fmla="*/ 6905699 h 6905699"/>
              <a:gd name="connsiteX3" fmla="*/ 487667 w 6123440"/>
              <a:gd name="connsiteY3" fmla="*/ 6905699 h 6905699"/>
              <a:gd name="connsiteX4" fmla="*/ 0 w 6123440"/>
              <a:gd name="connsiteY4" fmla="*/ 0 h 6905699"/>
              <a:gd name="connsiteX0" fmla="*/ 1078375 w 7201815"/>
              <a:gd name="connsiteY0" fmla="*/ 0 h 6905699"/>
              <a:gd name="connsiteX1" fmla="*/ 7199588 w 7201815"/>
              <a:gd name="connsiteY1" fmla="*/ 4191 h 6905699"/>
              <a:gd name="connsiteX2" fmla="*/ 7199587 w 7201815"/>
              <a:gd name="connsiteY2" fmla="*/ 6905699 h 6905699"/>
              <a:gd name="connsiteX3" fmla="*/ 0 w 7201815"/>
              <a:gd name="connsiteY3" fmla="*/ 6895188 h 6905699"/>
              <a:gd name="connsiteX4" fmla="*/ 1078375 w 7201815"/>
              <a:gd name="connsiteY4" fmla="*/ 0 h 6905699"/>
              <a:gd name="connsiteX0" fmla="*/ 1572361 w 7201815"/>
              <a:gd name="connsiteY0" fmla="*/ 0 h 6905699"/>
              <a:gd name="connsiteX1" fmla="*/ 7199588 w 7201815"/>
              <a:gd name="connsiteY1" fmla="*/ 4191 h 6905699"/>
              <a:gd name="connsiteX2" fmla="*/ 7199587 w 7201815"/>
              <a:gd name="connsiteY2" fmla="*/ 6905699 h 6905699"/>
              <a:gd name="connsiteX3" fmla="*/ 0 w 7201815"/>
              <a:gd name="connsiteY3" fmla="*/ 6895188 h 6905699"/>
              <a:gd name="connsiteX4" fmla="*/ 1572361 w 7201815"/>
              <a:gd name="connsiteY4" fmla="*/ 0 h 6905699"/>
              <a:gd name="connsiteX0" fmla="*/ 2118899 w 7201815"/>
              <a:gd name="connsiteY0" fmla="*/ 0 h 6916209"/>
              <a:gd name="connsiteX1" fmla="*/ 7199588 w 7201815"/>
              <a:gd name="connsiteY1" fmla="*/ 14701 h 6916209"/>
              <a:gd name="connsiteX2" fmla="*/ 7199587 w 7201815"/>
              <a:gd name="connsiteY2" fmla="*/ 6916209 h 6916209"/>
              <a:gd name="connsiteX3" fmla="*/ 0 w 7201815"/>
              <a:gd name="connsiteY3" fmla="*/ 6905698 h 6916209"/>
              <a:gd name="connsiteX4" fmla="*/ 2118899 w 7201815"/>
              <a:gd name="connsiteY4" fmla="*/ 0 h 6916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815" h="6916209">
                <a:moveTo>
                  <a:pt x="2118899" y="0"/>
                </a:moveTo>
                <a:lnTo>
                  <a:pt x="7199588" y="14701"/>
                </a:lnTo>
                <a:cubicBezTo>
                  <a:pt x="7207304" y="2315204"/>
                  <a:pt x="7191871" y="4615706"/>
                  <a:pt x="7199587" y="6916209"/>
                </a:cubicBezTo>
                <a:lnTo>
                  <a:pt x="0" y="6905698"/>
                </a:lnTo>
                <a:lnTo>
                  <a:pt x="211889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ounded Rectangle 10">
            <a:extLst>
              <a:ext uri="{FF2B5EF4-FFF2-40B4-BE49-F238E27FC236}">
                <a16:creationId xmlns:a16="http://schemas.microsoft.com/office/drawing/2014/main" id="{6CE7680C-0744-5F42-BE22-9AEFBFABE6F8}"/>
              </a:ext>
              <a:ext uri="{C183D7F6-B498-43B3-948B-1728B52AA6E4}">
                <adec:decorative xmlns:adec="http://schemas.microsoft.com/office/drawing/2017/decorative" val="1"/>
              </a:ext>
            </a:extLst>
          </p:cNvPr>
          <p:cNvSpPr/>
          <p:nvPr userDrawn="1"/>
        </p:nvSpPr>
        <p:spPr>
          <a:xfrm>
            <a:off x="407988" y="441325"/>
            <a:ext cx="5688012" cy="5724524"/>
          </a:xfrm>
          <a:prstGeom prst="roundRect">
            <a:avLst>
              <a:gd name="adj" fmla="val 5364"/>
            </a:avLst>
          </a:prstGeom>
          <a:solidFill>
            <a:schemeClr val="bg1"/>
          </a:solidFill>
          <a:ln>
            <a:noFill/>
          </a:ln>
          <a:effectLst>
            <a:outerShdw blurRad="317500" dist="127000" dir="540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b="1" i="0">
              <a:latin typeface="Arial" panose="020B0604020202020204" pitchFamily="34" charset="0"/>
            </a:endParaRPr>
          </a:p>
        </p:txBody>
      </p:sp>
      <p:sp>
        <p:nvSpPr>
          <p:cNvPr id="7" name="Title 2">
            <a:extLst>
              <a:ext uri="{FF2B5EF4-FFF2-40B4-BE49-F238E27FC236}">
                <a16:creationId xmlns:a16="http://schemas.microsoft.com/office/drawing/2014/main" id="{9FE00875-61E7-80C5-938F-63F6C17A0C56}"/>
              </a:ext>
            </a:extLst>
          </p:cNvPr>
          <p:cNvSpPr>
            <a:spLocks noGrp="1"/>
          </p:cNvSpPr>
          <p:nvPr>
            <p:ph type="title"/>
          </p:nvPr>
        </p:nvSpPr>
        <p:spPr>
          <a:xfrm>
            <a:off x="1014869" y="955180"/>
            <a:ext cx="4365340" cy="856590"/>
          </a:xfrm>
          <a:prstGeom prst="rect">
            <a:avLst/>
          </a:prstGeom>
        </p:spPr>
        <p:txBody>
          <a:bodyPr/>
          <a:lstStyle>
            <a:lvl1pPr>
              <a:defRPr sz="2800" b="1" i="0">
                <a:solidFill>
                  <a:schemeClr val="tx1"/>
                </a:solidFill>
                <a:latin typeface="+mj-lt"/>
                <a:cs typeface="Arial" panose="020B0604020202020204" pitchFamily="34" charset="0"/>
              </a:defRPr>
            </a:lvl1pPr>
          </a:lstStyle>
          <a:p>
            <a:r>
              <a:rPr lang="en-GB"/>
              <a:t>Click to edit Master title style</a:t>
            </a:r>
            <a:endParaRPr lang="en-DK"/>
          </a:p>
        </p:txBody>
      </p:sp>
      <p:sp>
        <p:nvSpPr>
          <p:cNvPr id="8" name="Text Placeholder 6">
            <a:extLst>
              <a:ext uri="{FF2B5EF4-FFF2-40B4-BE49-F238E27FC236}">
                <a16:creationId xmlns:a16="http://schemas.microsoft.com/office/drawing/2014/main" id="{03EF4B99-CE8F-EE1B-5BE4-93C8626E2D82}"/>
              </a:ext>
            </a:extLst>
          </p:cNvPr>
          <p:cNvSpPr>
            <a:spLocks noGrp="1"/>
          </p:cNvSpPr>
          <p:nvPr>
            <p:ph type="body" sz="quarter" idx="13"/>
          </p:nvPr>
        </p:nvSpPr>
        <p:spPr>
          <a:xfrm>
            <a:off x="1014869" y="2107921"/>
            <a:ext cx="4396919" cy="3607079"/>
          </a:xfrm>
          <a:prstGeom prst="rect">
            <a:avLst/>
          </a:prstGeom>
        </p:spPr>
        <p:txBody>
          <a:bodyPr lIns="0"/>
          <a:lstStyle>
            <a:lvl1pPr marL="285750" indent="-285750">
              <a:buClr>
                <a:schemeClr val="tx1"/>
              </a:buClr>
              <a:buFont typeface="Arial" panose="020B0604020202020204" pitchFamily="34" charset="0"/>
              <a:buChar char="•"/>
              <a:defRPr b="0" i="0">
                <a:solidFill>
                  <a:schemeClr val="tx1"/>
                </a:solidFill>
                <a:latin typeface="+mn-lt"/>
              </a:defRPr>
            </a:lvl1pPr>
            <a:lvl2pPr marL="742950" indent="-285750">
              <a:buClr>
                <a:schemeClr val="tx1"/>
              </a:buClr>
              <a:buFont typeface="Arial" panose="020B0604020202020204" pitchFamily="34" charset="0"/>
              <a:buChar char="•"/>
              <a:defRPr b="0" i="0">
                <a:solidFill>
                  <a:schemeClr val="tx1"/>
                </a:solidFill>
                <a:latin typeface="+mn-lt"/>
              </a:defRPr>
            </a:lvl2pPr>
            <a:lvl3pPr marL="1200150" indent="-285750">
              <a:buClr>
                <a:schemeClr val="tx1"/>
              </a:buClr>
              <a:buFont typeface="Arial" panose="020B0604020202020204" pitchFamily="34" charset="0"/>
              <a:buChar char="•"/>
              <a:defRPr b="0" i="0">
                <a:solidFill>
                  <a:schemeClr val="tx1"/>
                </a:solidFill>
                <a:latin typeface="+mn-lt"/>
              </a:defRPr>
            </a:lvl3pPr>
            <a:lvl4pPr marL="1543050" indent="-171450">
              <a:buClr>
                <a:schemeClr val="tx1"/>
              </a:buClr>
              <a:buFont typeface="Arial" panose="020B0604020202020204" pitchFamily="34" charset="0"/>
              <a:buChar char="•"/>
              <a:defRPr b="0" i="0">
                <a:solidFill>
                  <a:schemeClr val="tx1"/>
                </a:solidFill>
                <a:latin typeface="+mn-lt"/>
              </a:defRPr>
            </a:lvl4pPr>
            <a:lvl5pPr marL="2000250" indent="-171450">
              <a:buClr>
                <a:schemeClr val="tx1"/>
              </a:buClr>
              <a:buFont typeface="Arial" panose="020B0604020202020204" pitchFamily="34" charset="0"/>
              <a:buChar cha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Text Placeholder 2">
            <a:extLst>
              <a:ext uri="{FF2B5EF4-FFF2-40B4-BE49-F238E27FC236}">
                <a16:creationId xmlns:a16="http://schemas.microsoft.com/office/drawing/2014/main" id="{91ED62C4-BA91-5747-246D-421F5AD0F1EB}"/>
              </a:ext>
            </a:extLst>
          </p:cNvPr>
          <p:cNvSpPr txBox="1">
            <a:spLocks/>
          </p:cNvSpPr>
          <p:nvPr userDrawn="1"/>
        </p:nvSpPr>
        <p:spPr>
          <a:xfrm>
            <a:off x="1578786" y="6462000"/>
            <a:ext cx="3318911" cy="243629"/>
          </a:xfrm>
          <a:prstGeom prst="rect">
            <a:avLst/>
          </a:prstGeom>
          <a:noFill/>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mn-lt"/>
                <a:ea typeface="+mn-ea"/>
                <a:cs typeface="+mn-cs"/>
              </a:rPr>
              <a:t>© Siteimprove CONFIDENTIAL</a:t>
            </a:r>
          </a:p>
        </p:txBody>
      </p:sp>
      <p:pic>
        <p:nvPicPr>
          <p:cNvPr id="10" name="Graphic 9" descr="Siteimprove logo">
            <a:extLst>
              <a:ext uri="{FF2B5EF4-FFF2-40B4-BE49-F238E27FC236}">
                <a16:creationId xmlns:a16="http://schemas.microsoft.com/office/drawing/2014/main" id="{3D323FA2-E37D-2AE8-F29D-DF612DCA8A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840" y="6442372"/>
            <a:ext cx="1115365" cy="274882"/>
          </a:xfrm>
          <a:prstGeom prst="rect">
            <a:avLst/>
          </a:prstGeom>
        </p:spPr>
      </p:pic>
      <p:sp>
        <p:nvSpPr>
          <p:cNvPr id="4" name="Slide Number Placeholder 2">
            <a:extLst>
              <a:ext uri="{FF2B5EF4-FFF2-40B4-BE49-F238E27FC236}">
                <a16:creationId xmlns:a16="http://schemas.microsoft.com/office/drawing/2014/main" id="{B9490C69-C2A1-AA83-8B99-87BE42BF3DCC}"/>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49194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boxes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A74053-B87D-34FA-620D-31D099DFD943}"/>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b="1" i="0">
              <a:latin typeface="Arial" panose="020B0604020202020204" pitchFamily="34" charset="0"/>
            </a:endParaRPr>
          </a:p>
        </p:txBody>
      </p:sp>
      <p:sp>
        <p:nvSpPr>
          <p:cNvPr id="7" name="Title 2">
            <a:extLst>
              <a:ext uri="{FF2B5EF4-FFF2-40B4-BE49-F238E27FC236}">
                <a16:creationId xmlns:a16="http://schemas.microsoft.com/office/drawing/2014/main" id="{9FE00875-61E7-80C5-938F-63F6C17A0C56}"/>
              </a:ext>
            </a:extLst>
          </p:cNvPr>
          <p:cNvSpPr>
            <a:spLocks noGrp="1"/>
          </p:cNvSpPr>
          <p:nvPr>
            <p:ph type="title"/>
          </p:nvPr>
        </p:nvSpPr>
        <p:spPr>
          <a:xfrm>
            <a:off x="407988" y="441325"/>
            <a:ext cx="4978400" cy="782666"/>
          </a:xfrm>
          <a:prstGeom prst="rect">
            <a:avLst/>
          </a:prstGeom>
        </p:spPr>
        <p:txBody>
          <a:bodyPr/>
          <a:lstStyle>
            <a:lvl1pPr>
              <a:defRPr sz="2800" b="1" i="0">
                <a:solidFill>
                  <a:schemeClr val="tx1"/>
                </a:solidFill>
                <a:latin typeface="+mj-lt"/>
                <a:cs typeface="Arial" panose="020B0604020202020204" pitchFamily="34" charset="0"/>
              </a:defRPr>
            </a:lvl1pPr>
          </a:lstStyle>
          <a:p>
            <a:r>
              <a:rPr lang="en-GB"/>
              <a:t>Click to edit Master title style</a:t>
            </a:r>
            <a:endParaRPr lang="en-DK"/>
          </a:p>
        </p:txBody>
      </p:sp>
      <p:sp>
        <p:nvSpPr>
          <p:cNvPr id="8" name="Text Placeholder 6">
            <a:extLst>
              <a:ext uri="{FF2B5EF4-FFF2-40B4-BE49-F238E27FC236}">
                <a16:creationId xmlns:a16="http://schemas.microsoft.com/office/drawing/2014/main" id="{03EF4B99-CE8F-EE1B-5BE4-93C8626E2D82}"/>
              </a:ext>
            </a:extLst>
          </p:cNvPr>
          <p:cNvSpPr>
            <a:spLocks noGrp="1"/>
          </p:cNvSpPr>
          <p:nvPr>
            <p:ph type="body" sz="quarter" idx="13"/>
          </p:nvPr>
        </p:nvSpPr>
        <p:spPr>
          <a:xfrm>
            <a:off x="408421" y="1594066"/>
            <a:ext cx="4977967" cy="4354079"/>
          </a:xfrm>
          <a:prstGeom prst="rect">
            <a:avLst/>
          </a:prstGeom>
        </p:spPr>
        <p:txBody>
          <a:bodyPr lIns="0"/>
          <a:lstStyle>
            <a:lvl1pPr marL="285750" indent="-285750">
              <a:buClr>
                <a:schemeClr val="tx1"/>
              </a:buClr>
              <a:buFont typeface="Arial" panose="020B0604020202020204" pitchFamily="34" charset="0"/>
              <a:buChar char="•"/>
              <a:defRPr b="0" i="0">
                <a:solidFill>
                  <a:schemeClr val="tx1"/>
                </a:solidFill>
                <a:latin typeface="+mn-lt"/>
              </a:defRPr>
            </a:lvl1pPr>
            <a:lvl2pPr marL="742950" indent="-285750">
              <a:buClr>
                <a:schemeClr val="tx1"/>
              </a:buClr>
              <a:buFont typeface="Arial" panose="020B0604020202020204" pitchFamily="34" charset="0"/>
              <a:buChar char="•"/>
              <a:defRPr b="0" i="0">
                <a:solidFill>
                  <a:schemeClr val="tx1"/>
                </a:solidFill>
                <a:latin typeface="+mn-lt"/>
              </a:defRPr>
            </a:lvl2pPr>
            <a:lvl3pPr marL="1200150" indent="-285750">
              <a:buClr>
                <a:schemeClr val="tx1"/>
              </a:buClr>
              <a:buFont typeface="Arial" panose="020B0604020202020204" pitchFamily="34" charset="0"/>
              <a:buChar char="•"/>
              <a:defRPr b="0" i="0">
                <a:solidFill>
                  <a:schemeClr val="tx1"/>
                </a:solidFill>
                <a:latin typeface="+mn-lt"/>
              </a:defRPr>
            </a:lvl3pPr>
            <a:lvl4pPr marL="1543050" indent="-171450">
              <a:buClr>
                <a:schemeClr val="tx1"/>
              </a:buClr>
              <a:buFont typeface="Arial" panose="020B0604020202020204" pitchFamily="34" charset="0"/>
              <a:buChar char="•"/>
              <a:defRPr b="0" i="0">
                <a:solidFill>
                  <a:schemeClr val="tx1"/>
                </a:solidFill>
                <a:latin typeface="+mn-lt"/>
              </a:defRPr>
            </a:lvl4pPr>
            <a:lvl5pPr marL="2000250" indent="-171450">
              <a:buClr>
                <a:schemeClr val="tx1"/>
              </a:buClr>
              <a:buFont typeface="Arial" panose="020B0604020202020204" pitchFamily="34" charset="0"/>
              <a:buChar cha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Text Placeholder 6">
            <a:extLst>
              <a:ext uri="{FF2B5EF4-FFF2-40B4-BE49-F238E27FC236}">
                <a16:creationId xmlns:a16="http://schemas.microsoft.com/office/drawing/2014/main" id="{C0FD050E-DBC8-C9BD-95ED-F1CA58451142}"/>
              </a:ext>
            </a:extLst>
          </p:cNvPr>
          <p:cNvSpPr>
            <a:spLocks noGrp="1"/>
          </p:cNvSpPr>
          <p:nvPr>
            <p:ph type="body" sz="quarter" idx="15"/>
          </p:nvPr>
        </p:nvSpPr>
        <p:spPr>
          <a:xfrm>
            <a:off x="6806047" y="440180"/>
            <a:ext cx="4977966" cy="783811"/>
          </a:xfrm>
          <a:prstGeom prst="rect">
            <a:avLst/>
          </a:prstGeom>
        </p:spPr>
        <p:txBody>
          <a:bodyPr lIns="0"/>
          <a:lstStyle>
            <a:lvl1pPr marL="0" indent="0">
              <a:buClr>
                <a:schemeClr val="tx1"/>
              </a:buClr>
              <a:buFont typeface="Arial" panose="020B0604020202020204" pitchFamily="34" charset="0"/>
              <a:buNone/>
              <a:defRPr sz="2800" b="1" i="0">
                <a:solidFill>
                  <a:schemeClr val="tx1"/>
                </a:solidFill>
                <a:latin typeface="+mj-lt"/>
              </a:defRPr>
            </a:lvl1pPr>
            <a:lvl2pPr marL="457200" indent="0">
              <a:buClr>
                <a:schemeClr val="tx1"/>
              </a:buClr>
              <a:buFont typeface="Arial" panose="020B0604020202020204" pitchFamily="34" charset="0"/>
              <a:buNone/>
              <a:defRPr sz="2800" b="1" i="0">
                <a:solidFill>
                  <a:schemeClr val="tx1"/>
                </a:solidFill>
                <a:latin typeface="+mj-lt"/>
              </a:defRPr>
            </a:lvl2pPr>
            <a:lvl3pPr marL="914400" indent="0">
              <a:buClr>
                <a:schemeClr val="tx1"/>
              </a:buClr>
              <a:buFont typeface="Arial" panose="020B0604020202020204" pitchFamily="34" charset="0"/>
              <a:buNone/>
              <a:defRPr sz="2800" b="1" i="0">
                <a:solidFill>
                  <a:schemeClr val="tx1"/>
                </a:solidFill>
                <a:latin typeface="+mj-lt"/>
              </a:defRPr>
            </a:lvl3pPr>
            <a:lvl4pPr marL="1371600" indent="0">
              <a:buClr>
                <a:schemeClr val="tx1"/>
              </a:buClr>
              <a:buFont typeface="Arial" panose="020B0604020202020204" pitchFamily="34" charset="0"/>
              <a:buNone/>
              <a:defRPr sz="2800" b="1" i="0">
                <a:solidFill>
                  <a:schemeClr val="tx1"/>
                </a:solidFill>
                <a:latin typeface="+mj-lt"/>
              </a:defRPr>
            </a:lvl4pPr>
            <a:lvl5pPr marL="1828800" indent="0">
              <a:buClr>
                <a:schemeClr val="tx1"/>
              </a:buClr>
              <a:buFont typeface="Arial" panose="020B0604020202020204" pitchFamily="34" charset="0"/>
              <a:buNone/>
              <a:defRPr sz="2800" b="1" i="0">
                <a:solidFill>
                  <a:schemeClr val="tx1"/>
                </a:solidFill>
                <a:latin typeface="+mj-lt"/>
              </a:defRPr>
            </a:lvl5pPr>
          </a:lstStyle>
          <a:p>
            <a:pPr lvl="0"/>
            <a:r>
              <a:rPr lang="en-GB"/>
              <a:t>Click to edit Master text style</a:t>
            </a:r>
            <a:endParaRPr lang="en-DK"/>
          </a:p>
        </p:txBody>
      </p:sp>
      <p:sp>
        <p:nvSpPr>
          <p:cNvPr id="4" name="Text Placeholder 6">
            <a:extLst>
              <a:ext uri="{FF2B5EF4-FFF2-40B4-BE49-F238E27FC236}">
                <a16:creationId xmlns:a16="http://schemas.microsoft.com/office/drawing/2014/main" id="{9941B063-DE75-DD76-DD53-0C2475C34AF5}"/>
              </a:ext>
            </a:extLst>
          </p:cNvPr>
          <p:cNvSpPr>
            <a:spLocks noGrp="1"/>
          </p:cNvSpPr>
          <p:nvPr>
            <p:ph type="body" sz="quarter" idx="14"/>
          </p:nvPr>
        </p:nvSpPr>
        <p:spPr>
          <a:xfrm>
            <a:off x="6806046" y="1594066"/>
            <a:ext cx="4977967" cy="4354079"/>
          </a:xfrm>
          <a:prstGeom prst="rect">
            <a:avLst/>
          </a:prstGeom>
        </p:spPr>
        <p:txBody>
          <a:bodyPr lIns="0"/>
          <a:lstStyle>
            <a:lvl1pPr marL="285750" indent="-285750">
              <a:buClr>
                <a:schemeClr val="tx1"/>
              </a:buClr>
              <a:buFont typeface="Arial" panose="020B0604020202020204" pitchFamily="34" charset="0"/>
              <a:buChar char="•"/>
              <a:defRPr b="0" i="0">
                <a:solidFill>
                  <a:schemeClr val="tx1"/>
                </a:solidFill>
                <a:latin typeface="+mn-lt"/>
              </a:defRPr>
            </a:lvl1pPr>
            <a:lvl2pPr marL="742950" indent="-285750">
              <a:buClr>
                <a:schemeClr val="tx1"/>
              </a:buClr>
              <a:buFont typeface="Arial" panose="020B0604020202020204" pitchFamily="34" charset="0"/>
              <a:buChar char="•"/>
              <a:defRPr b="0" i="0">
                <a:solidFill>
                  <a:schemeClr val="tx1"/>
                </a:solidFill>
                <a:latin typeface="+mn-lt"/>
              </a:defRPr>
            </a:lvl2pPr>
            <a:lvl3pPr marL="1200150" indent="-285750">
              <a:buClr>
                <a:schemeClr val="tx1"/>
              </a:buClr>
              <a:buFont typeface="Arial" panose="020B0604020202020204" pitchFamily="34" charset="0"/>
              <a:buChar char="•"/>
              <a:defRPr b="0" i="0">
                <a:solidFill>
                  <a:schemeClr val="tx1"/>
                </a:solidFill>
                <a:latin typeface="+mn-lt"/>
              </a:defRPr>
            </a:lvl3pPr>
            <a:lvl4pPr marL="1543050" indent="-171450">
              <a:buClr>
                <a:schemeClr val="tx1"/>
              </a:buClr>
              <a:buFont typeface="Arial" panose="020B0604020202020204" pitchFamily="34" charset="0"/>
              <a:buChar char="•"/>
              <a:defRPr b="0" i="0">
                <a:solidFill>
                  <a:schemeClr val="tx1"/>
                </a:solidFill>
                <a:latin typeface="+mn-lt"/>
              </a:defRPr>
            </a:lvl4pPr>
            <a:lvl5pPr marL="2000250" indent="-171450">
              <a:buClr>
                <a:schemeClr val="tx1"/>
              </a:buClr>
              <a:buFont typeface="Arial" panose="020B0604020202020204" pitchFamily="34" charset="0"/>
              <a:buChar cha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9" name="Graphic 8" descr="Siteimprove logo">
            <a:extLst>
              <a:ext uri="{FF2B5EF4-FFF2-40B4-BE49-F238E27FC236}">
                <a16:creationId xmlns:a16="http://schemas.microsoft.com/office/drawing/2014/main" id="{FB441014-78CD-CEBF-8C6A-038DD87B1A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840" y="6442372"/>
            <a:ext cx="1115365" cy="274882"/>
          </a:xfrm>
          <a:prstGeom prst="rect">
            <a:avLst/>
          </a:prstGeom>
        </p:spPr>
      </p:pic>
      <p:sp>
        <p:nvSpPr>
          <p:cNvPr id="6" name="Text Placeholder 2">
            <a:extLst>
              <a:ext uri="{FF2B5EF4-FFF2-40B4-BE49-F238E27FC236}">
                <a16:creationId xmlns:a16="http://schemas.microsoft.com/office/drawing/2014/main" id="{A8EA1741-4454-FC06-1B59-3FC666734986}"/>
              </a:ext>
            </a:extLst>
          </p:cNvPr>
          <p:cNvSpPr txBox="1">
            <a:spLocks/>
          </p:cNvSpPr>
          <p:nvPr userDrawn="1"/>
        </p:nvSpPr>
        <p:spPr>
          <a:xfrm>
            <a:off x="1578786" y="6462000"/>
            <a:ext cx="3318911" cy="243629"/>
          </a:xfrm>
          <a:prstGeom prst="rect">
            <a:avLst/>
          </a:prstGeom>
          <a:noFill/>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3" name="Slide Number Placeholder 2">
            <a:extLst>
              <a:ext uri="{FF2B5EF4-FFF2-40B4-BE49-F238E27FC236}">
                <a16:creationId xmlns:a16="http://schemas.microsoft.com/office/drawing/2014/main" id="{EBF48F69-3E9D-40A1-AEF0-4C5E1E4BDB06}"/>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12454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ft content slide with white shadow box">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E4FF7B-9AEA-DD24-4F00-4ADCA6C891A3}"/>
              </a:ext>
              <a:ext uri="{C183D7F6-B498-43B3-948B-1728B52AA6E4}">
                <adec:decorative xmlns:adec="http://schemas.microsoft.com/office/drawing/2017/decorative" val="1"/>
              </a:ext>
            </a:extLst>
          </p:cNvPr>
          <p:cNvSpPr/>
          <p:nvPr userDrawn="1"/>
        </p:nvSpPr>
        <p:spPr>
          <a:xfrm>
            <a:off x="0" y="8784"/>
            <a:ext cx="4727575" cy="6858000"/>
          </a:xfrm>
          <a:prstGeom prst="rect">
            <a:avLst/>
          </a:prstGeom>
          <a:solidFill>
            <a:schemeClr val="bg1"/>
          </a:solidFill>
          <a:ln>
            <a:noFill/>
          </a:ln>
          <a:effectLst>
            <a:outerShdw blurRad="317500" dist="1270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b="1" i="0">
              <a:latin typeface="Arial" panose="020B0604020202020204" pitchFamily="34" charset="0"/>
            </a:endParaRPr>
          </a:p>
        </p:txBody>
      </p:sp>
      <p:sp>
        <p:nvSpPr>
          <p:cNvPr id="10" name="Title 2">
            <a:extLst>
              <a:ext uri="{FF2B5EF4-FFF2-40B4-BE49-F238E27FC236}">
                <a16:creationId xmlns:a16="http://schemas.microsoft.com/office/drawing/2014/main" id="{454D8E58-AB40-52AF-3827-6F0FBFCAD03A}"/>
              </a:ext>
            </a:extLst>
          </p:cNvPr>
          <p:cNvSpPr>
            <a:spLocks noGrp="1"/>
          </p:cNvSpPr>
          <p:nvPr>
            <p:ph type="title"/>
          </p:nvPr>
        </p:nvSpPr>
        <p:spPr>
          <a:xfrm>
            <a:off x="407989" y="441324"/>
            <a:ext cx="4049760" cy="785507"/>
          </a:xfrm>
          <a:prstGeom prst="rect">
            <a:avLst/>
          </a:prstGeom>
        </p:spPr>
        <p:txBody>
          <a:bodyPr/>
          <a:lstStyle>
            <a:lvl1pPr>
              <a:defRPr sz="2800" b="1" i="0">
                <a:solidFill>
                  <a:schemeClr val="tx1"/>
                </a:solidFill>
                <a:latin typeface="+mj-lt"/>
              </a:defRPr>
            </a:lvl1pPr>
          </a:lstStyle>
          <a:p>
            <a:r>
              <a:rPr lang="en-GB"/>
              <a:t>Click to edit Master title style</a:t>
            </a:r>
            <a:endParaRPr lang="en-DK"/>
          </a:p>
        </p:txBody>
      </p:sp>
      <p:sp>
        <p:nvSpPr>
          <p:cNvPr id="11" name="Text Placeholder 6">
            <a:extLst>
              <a:ext uri="{FF2B5EF4-FFF2-40B4-BE49-F238E27FC236}">
                <a16:creationId xmlns:a16="http://schemas.microsoft.com/office/drawing/2014/main" id="{6F10CDF0-BE64-28E0-B3CB-7E7DFA3C2A9A}"/>
              </a:ext>
            </a:extLst>
          </p:cNvPr>
          <p:cNvSpPr>
            <a:spLocks noGrp="1"/>
          </p:cNvSpPr>
          <p:nvPr>
            <p:ph type="body" sz="quarter" idx="13"/>
          </p:nvPr>
        </p:nvSpPr>
        <p:spPr>
          <a:xfrm>
            <a:off x="407987" y="1594066"/>
            <a:ext cx="4049761" cy="4354079"/>
          </a:xfrm>
          <a:prstGeom prst="rect">
            <a:avLst/>
          </a:prstGeom>
        </p:spPr>
        <p:txBody>
          <a:bodyPr lIns="0"/>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Graphic 6" descr="Siteimprove logo">
            <a:extLst>
              <a:ext uri="{FF2B5EF4-FFF2-40B4-BE49-F238E27FC236}">
                <a16:creationId xmlns:a16="http://schemas.microsoft.com/office/drawing/2014/main" id="{BBD55498-A27C-482D-4B7F-8578B5AB1A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840" y="6442372"/>
            <a:ext cx="1115365" cy="274882"/>
          </a:xfrm>
          <a:prstGeom prst="rect">
            <a:avLst/>
          </a:prstGeom>
        </p:spPr>
      </p:pic>
      <p:sp>
        <p:nvSpPr>
          <p:cNvPr id="6" name="Text Placeholder 2">
            <a:extLst>
              <a:ext uri="{FF2B5EF4-FFF2-40B4-BE49-F238E27FC236}">
                <a16:creationId xmlns:a16="http://schemas.microsoft.com/office/drawing/2014/main" id="{781D269D-CD1F-8319-3C9C-26A28E831225}"/>
              </a:ext>
            </a:extLst>
          </p:cNvPr>
          <p:cNvSpPr txBox="1">
            <a:spLocks/>
          </p:cNvSpPr>
          <p:nvPr userDrawn="1"/>
        </p:nvSpPr>
        <p:spPr>
          <a:xfrm>
            <a:off x="1578786"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4" name="Slide Number Placeholder 2">
            <a:extLst>
              <a:ext uri="{FF2B5EF4-FFF2-40B4-BE49-F238E27FC236}">
                <a16:creationId xmlns:a16="http://schemas.microsoft.com/office/drawing/2014/main" id="{9EDBF90B-2525-EA6A-FE5D-D0537DAD670B}"/>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70631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eft Title slide - green">
    <p:spTree>
      <p:nvGrpSpPr>
        <p:cNvPr id="1" name=""/>
        <p:cNvGrpSpPr/>
        <p:nvPr/>
      </p:nvGrpSpPr>
      <p:grpSpPr>
        <a:xfrm>
          <a:off x="0" y="0"/>
          <a:ext cx="0" cy="0"/>
          <a:chOff x="0" y="0"/>
          <a:chExt cx="0" cy="0"/>
        </a:xfrm>
      </p:grpSpPr>
      <p:pic>
        <p:nvPicPr>
          <p:cNvPr id="4" name="Graphic 3" descr="Siteimprove logo">
            <a:extLst>
              <a:ext uri="{FF2B5EF4-FFF2-40B4-BE49-F238E27FC236}">
                <a16:creationId xmlns:a16="http://schemas.microsoft.com/office/drawing/2014/main" id="{24CA9CDF-EF4D-DB78-CEF8-A4D433D81D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944" y="352339"/>
            <a:ext cx="1652601" cy="407284"/>
          </a:xfrm>
          <a:prstGeom prst="rect">
            <a:avLst/>
          </a:prstGeom>
          <a:effectLst/>
        </p:spPr>
      </p:pic>
      <p:sp>
        <p:nvSpPr>
          <p:cNvPr id="14" name="Title 7">
            <a:extLst>
              <a:ext uri="{FF2B5EF4-FFF2-40B4-BE49-F238E27FC236}">
                <a16:creationId xmlns:a16="http://schemas.microsoft.com/office/drawing/2014/main" id="{B15FDF2F-F53E-FCB9-0829-3B3DE93BC270}"/>
              </a:ext>
            </a:extLst>
          </p:cNvPr>
          <p:cNvSpPr>
            <a:spLocks noGrp="1"/>
          </p:cNvSpPr>
          <p:nvPr>
            <p:ph type="title"/>
          </p:nvPr>
        </p:nvSpPr>
        <p:spPr>
          <a:xfrm>
            <a:off x="410399" y="2249341"/>
            <a:ext cx="5062354" cy="1366468"/>
          </a:xfrm>
          <a:prstGeom prst="rect">
            <a:avLst/>
          </a:prstGeom>
        </p:spPr>
        <p:txBody>
          <a:bodyPr/>
          <a:lstStyle>
            <a:lvl1pPr algn="l">
              <a:defRPr sz="4800" b="1" i="0">
                <a:solidFill>
                  <a:schemeClr val="tx1"/>
                </a:solidFill>
                <a:latin typeface="+mj-lt"/>
              </a:defRPr>
            </a:lvl1pPr>
          </a:lstStyle>
          <a:p>
            <a:r>
              <a:rPr lang="en-GB"/>
              <a:t>Click to edit Master title style</a:t>
            </a:r>
            <a:endParaRPr lang="en-DK"/>
          </a:p>
        </p:txBody>
      </p:sp>
      <p:sp>
        <p:nvSpPr>
          <p:cNvPr id="7" name="Text Placeholder 6">
            <a:extLst>
              <a:ext uri="{FF2B5EF4-FFF2-40B4-BE49-F238E27FC236}">
                <a16:creationId xmlns:a16="http://schemas.microsoft.com/office/drawing/2014/main" id="{4F3A7D08-806B-AC56-A10F-61A34C8061C2}"/>
              </a:ext>
            </a:extLst>
          </p:cNvPr>
          <p:cNvSpPr>
            <a:spLocks noGrp="1"/>
          </p:cNvSpPr>
          <p:nvPr>
            <p:ph type="body" sz="quarter" idx="11"/>
          </p:nvPr>
        </p:nvSpPr>
        <p:spPr>
          <a:xfrm>
            <a:off x="410399" y="3903832"/>
            <a:ext cx="3970215" cy="824269"/>
          </a:xfrm>
          <a:prstGeom prst="rect">
            <a:avLst/>
          </a:prstGeom>
        </p:spPr>
        <p:txBody>
          <a:bodyPr/>
          <a:lstStyle>
            <a:lvl1pPr marL="0" indent="0" algn="l">
              <a:buNone/>
              <a:defRPr sz="2400" b="0" i="0">
                <a:solidFill>
                  <a:schemeClr val="tx1"/>
                </a:solidFill>
                <a:latin typeface="+mn-lt"/>
                <a:ea typeface="Inter" panose="02000503000000020004" pitchFamily="2" charset="0"/>
                <a:cs typeface="Arial" panose="020B0604020202020204" pitchFamily="34" charset="0"/>
              </a:defRPr>
            </a:lvl1pPr>
          </a:lstStyle>
          <a:p>
            <a:pPr lvl="0"/>
            <a:endParaRPr lang="en-DK"/>
          </a:p>
        </p:txBody>
      </p:sp>
      <p:sp>
        <p:nvSpPr>
          <p:cNvPr id="2" name="Rectangle 10">
            <a:extLst>
              <a:ext uri="{FF2B5EF4-FFF2-40B4-BE49-F238E27FC236}">
                <a16:creationId xmlns:a16="http://schemas.microsoft.com/office/drawing/2014/main" id="{E39C9C2F-798B-03AD-1077-241E85553B6F}"/>
              </a:ext>
              <a:ext uri="{C183D7F6-B498-43B3-948B-1728B52AA6E4}">
                <adec:decorative xmlns:adec="http://schemas.microsoft.com/office/drawing/2017/decorative" val="1"/>
              </a:ext>
            </a:extLst>
          </p:cNvPr>
          <p:cNvSpPr/>
          <p:nvPr userDrawn="1"/>
        </p:nvSpPr>
        <p:spPr>
          <a:xfrm>
            <a:off x="7221535" y="-23148"/>
            <a:ext cx="5004004" cy="6905700"/>
          </a:xfrm>
          <a:custGeom>
            <a:avLst/>
            <a:gdLst>
              <a:gd name="connsiteX0" fmla="*/ 0 w 5633545"/>
              <a:gd name="connsiteY0" fmla="*/ 0 h 6866784"/>
              <a:gd name="connsiteX1" fmla="*/ 5633545 w 5633545"/>
              <a:gd name="connsiteY1" fmla="*/ 0 h 6866784"/>
              <a:gd name="connsiteX2" fmla="*/ 5633545 w 5633545"/>
              <a:gd name="connsiteY2" fmla="*/ 6866784 h 6866784"/>
              <a:gd name="connsiteX3" fmla="*/ 0 w 5633545"/>
              <a:gd name="connsiteY3" fmla="*/ 6866784 h 6866784"/>
              <a:gd name="connsiteX4" fmla="*/ 0 w 5633545"/>
              <a:gd name="connsiteY4" fmla="*/ 0 h 6866784"/>
              <a:gd name="connsiteX0" fmla="*/ 1844566 w 5633545"/>
              <a:gd name="connsiteY0" fmla="*/ 0 h 6882550"/>
              <a:gd name="connsiteX1" fmla="*/ 5633545 w 5633545"/>
              <a:gd name="connsiteY1" fmla="*/ 15766 h 6882550"/>
              <a:gd name="connsiteX2" fmla="*/ 5633545 w 5633545"/>
              <a:gd name="connsiteY2" fmla="*/ 6882550 h 6882550"/>
              <a:gd name="connsiteX3" fmla="*/ 0 w 5633545"/>
              <a:gd name="connsiteY3" fmla="*/ 6882550 h 6882550"/>
              <a:gd name="connsiteX4" fmla="*/ 1844566 w 5633545"/>
              <a:gd name="connsiteY4" fmla="*/ 0 h 6882550"/>
              <a:gd name="connsiteX0" fmla="*/ 1844566 w 5633545"/>
              <a:gd name="connsiteY0" fmla="*/ 18958 h 6901508"/>
              <a:gd name="connsiteX1" fmla="*/ 5610396 w 5633545"/>
              <a:gd name="connsiteY1" fmla="*/ 0 h 6901508"/>
              <a:gd name="connsiteX2" fmla="*/ 5633545 w 5633545"/>
              <a:gd name="connsiteY2" fmla="*/ 6901508 h 6901508"/>
              <a:gd name="connsiteX3" fmla="*/ 0 w 5633545"/>
              <a:gd name="connsiteY3" fmla="*/ 6901508 h 6901508"/>
              <a:gd name="connsiteX4" fmla="*/ 1844566 w 5633545"/>
              <a:gd name="connsiteY4" fmla="*/ 18958 h 6901508"/>
              <a:gd name="connsiteX0" fmla="*/ 1844566 w 5635773"/>
              <a:gd name="connsiteY0" fmla="*/ 7383 h 6889933"/>
              <a:gd name="connsiteX1" fmla="*/ 5633546 w 5635773"/>
              <a:gd name="connsiteY1" fmla="*/ 0 h 6889933"/>
              <a:gd name="connsiteX2" fmla="*/ 5633545 w 5635773"/>
              <a:gd name="connsiteY2" fmla="*/ 6889933 h 6889933"/>
              <a:gd name="connsiteX3" fmla="*/ 0 w 5635773"/>
              <a:gd name="connsiteY3" fmla="*/ 6889933 h 6889933"/>
              <a:gd name="connsiteX4" fmla="*/ 1844566 w 5635773"/>
              <a:gd name="connsiteY4" fmla="*/ 7383 h 6889933"/>
              <a:gd name="connsiteX0" fmla="*/ 1856140 w 5635773"/>
              <a:gd name="connsiteY0" fmla="*/ 0 h 6905699"/>
              <a:gd name="connsiteX1" fmla="*/ 5633546 w 5635773"/>
              <a:gd name="connsiteY1" fmla="*/ 15766 h 6905699"/>
              <a:gd name="connsiteX2" fmla="*/ 5633545 w 5635773"/>
              <a:gd name="connsiteY2" fmla="*/ 6905699 h 6905699"/>
              <a:gd name="connsiteX3" fmla="*/ 0 w 5635773"/>
              <a:gd name="connsiteY3" fmla="*/ 6905699 h 6905699"/>
              <a:gd name="connsiteX4" fmla="*/ 1856140 w 5635773"/>
              <a:gd name="connsiteY4" fmla="*/ 0 h 6905699"/>
              <a:gd name="connsiteX0" fmla="*/ 1856140 w 5635773"/>
              <a:gd name="connsiteY0" fmla="*/ 0 h 6905699"/>
              <a:gd name="connsiteX1" fmla="*/ 5633546 w 5635773"/>
              <a:gd name="connsiteY1" fmla="*/ 4191 h 6905699"/>
              <a:gd name="connsiteX2" fmla="*/ 5633545 w 5635773"/>
              <a:gd name="connsiteY2" fmla="*/ 6905699 h 6905699"/>
              <a:gd name="connsiteX3" fmla="*/ 0 w 5635773"/>
              <a:gd name="connsiteY3" fmla="*/ 6905699 h 6905699"/>
              <a:gd name="connsiteX4" fmla="*/ 1856140 w 5635773"/>
              <a:gd name="connsiteY4" fmla="*/ 0 h 6905699"/>
              <a:gd name="connsiteX0" fmla="*/ 1856140 w 5633545"/>
              <a:gd name="connsiteY0" fmla="*/ 0 h 6905699"/>
              <a:gd name="connsiteX1" fmla="*/ 4214649 w 5633545"/>
              <a:gd name="connsiteY1" fmla="*/ 456135 h 6905699"/>
              <a:gd name="connsiteX2" fmla="*/ 5633545 w 5633545"/>
              <a:gd name="connsiteY2" fmla="*/ 6905699 h 6905699"/>
              <a:gd name="connsiteX3" fmla="*/ 0 w 5633545"/>
              <a:gd name="connsiteY3" fmla="*/ 6905699 h 6905699"/>
              <a:gd name="connsiteX4" fmla="*/ 1856140 w 5633545"/>
              <a:gd name="connsiteY4" fmla="*/ 0 h 6905699"/>
              <a:gd name="connsiteX0" fmla="*/ 1856140 w 5633545"/>
              <a:gd name="connsiteY0" fmla="*/ 0 h 6905699"/>
              <a:gd name="connsiteX1" fmla="*/ 5002925 w 5633545"/>
              <a:gd name="connsiteY1" fmla="*/ 14700 h 6905699"/>
              <a:gd name="connsiteX2" fmla="*/ 5633545 w 5633545"/>
              <a:gd name="connsiteY2" fmla="*/ 6905699 h 6905699"/>
              <a:gd name="connsiteX3" fmla="*/ 0 w 5633545"/>
              <a:gd name="connsiteY3" fmla="*/ 6905699 h 6905699"/>
              <a:gd name="connsiteX4" fmla="*/ 1856140 w 5633545"/>
              <a:gd name="connsiteY4" fmla="*/ 0 h 6905699"/>
              <a:gd name="connsiteX0" fmla="*/ 1856140 w 5003010"/>
              <a:gd name="connsiteY0" fmla="*/ 0 h 6905699"/>
              <a:gd name="connsiteX1" fmla="*/ 5002925 w 5003010"/>
              <a:gd name="connsiteY1" fmla="*/ 14700 h 6905699"/>
              <a:gd name="connsiteX2" fmla="*/ 4498428 w 5003010"/>
              <a:gd name="connsiteY2" fmla="*/ 6800596 h 6905699"/>
              <a:gd name="connsiteX3" fmla="*/ 0 w 5003010"/>
              <a:gd name="connsiteY3" fmla="*/ 6905699 h 6905699"/>
              <a:gd name="connsiteX4" fmla="*/ 1856140 w 5003010"/>
              <a:gd name="connsiteY4" fmla="*/ 0 h 6905699"/>
              <a:gd name="connsiteX0" fmla="*/ 1856140 w 5004004"/>
              <a:gd name="connsiteY0" fmla="*/ 0 h 6905700"/>
              <a:gd name="connsiteX1" fmla="*/ 5002925 w 5004004"/>
              <a:gd name="connsiteY1" fmla="*/ 14700 h 6905700"/>
              <a:gd name="connsiteX2" fmla="*/ 4981904 w 5004004"/>
              <a:gd name="connsiteY2" fmla="*/ 6905700 h 6905700"/>
              <a:gd name="connsiteX3" fmla="*/ 0 w 5004004"/>
              <a:gd name="connsiteY3" fmla="*/ 6905699 h 6905700"/>
              <a:gd name="connsiteX4" fmla="*/ 1856140 w 5004004"/>
              <a:gd name="connsiteY4" fmla="*/ 0 h 690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4004" h="6905700">
                <a:moveTo>
                  <a:pt x="1856140" y="0"/>
                </a:moveTo>
                <a:lnTo>
                  <a:pt x="5002925" y="14700"/>
                </a:lnTo>
                <a:cubicBezTo>
                  <a:pt x="5010641" y="2315203"/>
                  <a:pt x="4974188" y="4605197"/>
                  <a:pt x="4981904" y="6905700"/>
                </a:cubicBezTo>
                <a:lnTo>
                  <a:pt x="0" y="6905699"/>
                </a:lnTo>
                <a:lnTo>
                  <a:pt x="18561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Graphic 5">
            <a:extLst>
              <a:ext uri="{FF2B5EF4-FFF2-40B4-BE49-F238E27FC236}">
                <a16:creationId xmlns:a16="http://schemas.microsoft.com/office/drawing/2014/main" id="{840CC94A-E508-F11E-9030-83B0DFFDCAA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75968" y="4432742"/>
            <a:ext cx="1700474" cy="1700474"/>
          </a:xfrm>
          <a:prstGeom prst="rect">
            <a:avLst/>
          </a:prstGeom>
        </p:spPr>
      </p:pic>
      <p:sp>
        <p:nvSpPr>
          <p:cNvPr id="3" name="Slide Number Placeholder 2">
            <a:extLst>
              <a:ext uri="{FF2B5EF4-FFF2-40B4-BE49-F238E27FC236}">
                <a16:creationId xmlns:a16="http://schemas.microsoft.com/office/drawing/2014/main" id="{EACD3088-5E48-E599-E399-129EB6141D54}"/>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85859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8EF87-FAF1-9831-5AC8-11AD49FDA957}"/>
              </a:ext>
            </a:extLst>
          </p:cNvPr>
          <p:cNvSpPr>
            <a:spLocks noGrp="1"/>
          </p:cNvSpPr>
          <p:nvPr>
            <p:ph type="title"/>
          </p:nvPr>
        </p:nvSpPr>
        <p:spPr>
          <a:xfrm>
            <a:off x="409451" y="441325"/>
            <a:ext cx="11374562" cy="612108"/>
          </a:xfrm>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2" name="Text Placeholder 2">
            <a:extLst>
              <a:ext uri="{FF2B5EF4-FFF2-40B4-BE49-F238E27FC236}">
                <a16:creationId xmlns:a16="http://schemas.microsoft.com/office/drawing/2014/main" id="{4B33B57F-C11F-E2E1-AEE6-FC58F19A01E1}"/>
              </a:ext>
            </a:extLst>
          </p:cNvPr>
          <p:cNvSpPr>
            <a:spLocks noGrp="1"/>
          </p:cNvSpPr>
          <p:nvPr>
            <p:ph type="body" sz="quarter" idx="19"/>
          </p:nvPr>
        </p:nvSpPr>
        <p:spPr>
          <a:xfrm>
            <a:off x="407988" y="1376363"/>
            <a:ext cx="11376025" cy="4789487"/>
          </a:xfrm>
          <a:prstGeom prst="rect">
            <a:avLst/>
          </a:prstGeom>
        </p:spPr>
        <p:txBody>
          <a:bodyPr/>
          <a:lstStyle>
            <a:lvl1pPr>
              <a:defRPr b="0" i="0">
                <a:solidFill>
                  <a:schemeClr val="tx1"/>
                </a:solidFill>
                <a:latin typeface="+mn-lt"/>
                <a:ea typeface="Inter" panose="02000503000000020004" pitchFamily="2" charset="0"/>
              </a:defRPr>
            </a:lvl1pPr>
            <a:lvl2pPr>
              <a:defRPr b="0" i="0">
                <a:solidFill>
                  <a:schemeClr val="tx1"/>
                </a:solidFill>
                <a:latin typeface="+mn-lt"/>
                <a:ea typeface="Inter" panose="02000503000000020004" pitchFamily="2" charset="0"/>
              </a:defRPr>
            </a:lvl2pPr>
            <a:lvl3pPr>
              <a:defRPr b="0" i="0">
                <a:solidFill>
                  <a:schemeClr val="tx1"/>
                </a:solidFill>
                <a:latin typeface="+mn-lt"/>
                <a:ea typeface="Inter" panose="02000503000000020004" pitchFamily="2" charset="0"/>
              </a:defRPr>
            </a:lvl3pPr>
            <a:lvl4pPr>
              <a:defRPr b="0" i="0">
                <a:solidFill>
                  <a:schemeClr val="tx1"/>
                </a:solidFill>
                <a:latin typeface="+mn-lt"/>
                <a:ea typeface="Inter" panose="02000503000000020004" pitchFamily="2" charset="0"/>
              </a:defRPr>
            </a:lvl4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Slide Number Placeholder 2">
            <a:extLst>
              <a:ext uri="{FF2B5EF4-FFF2-40B4-BE49-F238E27FC236}">
                <a16:creationId xmlns:a16="http://schemas.microsoft.com/office/drawing/2014/main" id="{D3A0539E-0BBB-83C4-3CE0-12CC236B7AE5}"/>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273771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5A24B1-3172-DC95-CCAE-2BC391B5B67B}"/>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11" name="Text Placeholder 10">
            <a:extLst>
              <a:ext uri="{FF2B5EF4-FFF2-40B4-BE49-F238E27FC236}">
                <a16:creationId xmlns:a16="http://schemas.microsoft.com/office/drawing/2014/main" id="{69159D3A-784F-4412-8736-F8267B4791BA}"/>
              </a:ext>
            </a:extLst>
          </p:cNvPr>
          <p:cNvSpPr>
            <a:spLocks noGrp="1"/>
          </p:cNvSpPr>
          <p:nvPr>
            <p:ph type="body" sz="quarter" idx="18" hasCustomPrompt="1"/>
          </p:nvPr>
        </p:nvSpPr>
        <p:spPr>
          <a:xfrm>
            <a:off x="409450" y="1376363"/>
            <a:ext cx="5686549" cy="394504"/>
          </a:xfrm>
          <a:prstGeom prst="rect">
            <a:avLst/>
          </a:prstGeom>
        </p:spPr>
        <p:txBody>
          <a:bodyPr lIns="0" tIns="0" bIns="0" anchor="t">
            <a:noAutofit/>
          </a:bodyPr>
          <a:lstStyle>
            <a:lvl1pPr marL="0" indent="0">
              <a:buNone/>
              <a:defRPr sz="1400" b="1" i="0">
                <a:solidFill>
                  <a:schemeClr val="tx1"/>
                </a:solidFill>
                <a:latin typeface="+mj-lt"/>
              </a:defRPr>
            </a:lvl1pPr>
          </a:lstStyle>
          <a:p>
            <a:pPr lvl="0"/>
            <a:r>
              <a:rPr lang="en-US"/>
              <a:t>Click to add Subtitle</a:t>
            </a:r>
          </a:p>
        </p:txBody>
      </p:sp>
      <p:sp>
        <p:nvSpPr>
          <p:cNvPr id="7" name="Text Placeholder 6">
            <a:extLst>
              <a:ext uri="{FF2B5EF4-FFF2-40B4-BE49-F238E27FC236}">
                <a16:creationId xmlns:a16="http://schemas.microsoft.com/office/drawing/2014/main" id="{A50D8D84-8E6B-45B8-A152-62FDE4A880B0}"/>
              </a:ext>
            </a:extLst>
          </p:cNvPr>
          <p:cNvSpPr>
            <a:spLocks noGrp="1"/>
          </p:cNvSpPr>
          <p:nvPr>
            <p:ph type="body" sz="quarter" idx="13"/>
          </p:nvPr>
        </p:nvSpPr>
        <p:spPr>
          <a:xfrm>
            <a:off x="409450" y="1853788"/>
            <a:ext cx="5686549" cy="4312062"/>
          </a:xfrm>
          <a:prstGeom prst="rect">
            <a:avLst/>
          </a:prstGeom>
        </p:spPr>
        <p:txBody>
          <a:bodyPr lIns="0">
            <a:noAutofit/>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5" name="Text Placeholder 10">
            <a:extLst>
              <a:ext uri="{FF2B5EF4-FFF2-40B4-BE49-F238E27FC236}">
                <a16:creationId xmlns:a16="http://schemas.microsoft.com/office/drawing/2014/main" id="{7AB9C30E-C1DD-D1BE-D019-33F63C0A79FC}"/>
              </a:ext>
            </a:extLst>
          </p:cNvPr>
          <p:cNvSpPr>
            <a:spLocks noGrp="1"/>
          </p:cNvSpPr>
          <p:nvPr>
            <p:ph type="body" sz="quarter" idx="19" hasCustomPrompt="1"/>
          </p:nvPr>
        </p:nvSpPr>
        <p:spPr>
          <a:xfrm>
            <a:off x="6250832" y="1381365"/>
            <a:ext cx="5533181" cy="394504"/>
          </a:xfrm>
          <a:prstGeom prst="rect">
            <a:avLst/>
          </a:prstGeom>
        </p:spPr>
        <p:txBody>
          <a:bodyPr lIns="0" tIns="0" bIns="0" anchor="t">
            <a:noAutofit/>
          </a:bodyPr>
          <a:lstStyle>
            <a:lvl1pPr marL="0" indent="0">
              <a:buNone/>
              <a:defRPr sz="1400" b="1" i="0">
                <a:solidFill>
                  <a:schemeClr val="tx1"/>
                </a:solidFill>
                <a:latin typeface="+mj-lt"/>
              </a:defRPr>
            </a:lvl1pPr>
          </a:lstStyle>
          <a:p>
            <a:pPr lvl="0"/>
            <a:r>
              <a:rPr lang="en-US"/>
              <a:t>Click to add Subtitle</a:t>
            </a:r>
          </a:p>
        </p:txBody>
      </p:sp>
      <p:sp>
        <p:nvSpPr>
          <p:cNvPr id="16" name="Text Placeholder 6">
            <a:extLst>
              <a:ext uri="{FF2B5EF4-FFF2-40B4-BE49-F238E27FC236}">
                <a16:creationId xmlns:a16="http://schemas.microsoft.com/office/drawing/2014/main" id="{5958A5C9-C940-FC60-1AEF-C358675483E8}"/>
              </a:ext>
            </a:extLst>
          </p:cNvPr>
          <p:cNvSpPr>
            <a:spLocks noGrp="1"/>
          </p:cNvSpPr>
          <p:nvPr>
            <p:ph type="body" sz="quarter" idx="20"/>
          </p:nvPr>
        </p:nvSpPr>
        <p:spPr>
          <a:xfrm>
            <a:off x="6250832" y="1858790"/>
            <a:ext cx="5533181" cy="4307060"/>
          </a:xfrm>
          <a:prstGeom prst="rect">
            <a:avLst/>
          </a:prstGeom>
        </p:spPr>
        <p:txBody>
          <a:bodyPr lIns="0">
            <a:noAutofit/>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Slide Number Placeholder 2">
            <a:extLst>
              <a:ext uri="{FF2B5EF4-FFF2-40B4-BE49-F238E27FC236}">
                <a16:creationId xmlns:a16="http://schemas.microsoft.com/office/drawing/2014/main" id="{9D6C2CB3-1D9A-4683-4092-83E35BF71731}"/>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53015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574BA-A1AF-9FDF-DE84-8CF39E0B216D}"/>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4" name="Text Placeholder 10">
            <a:extLst>
              <a:ext uri="{FF2B5EF4-FFF2-40B4-BE49-F238E27FC236}">
                <a16:creationId xmlns:a16="http://schemas.microsoft.com/office/drawing/2014/main" id="{E1A80F5B-5D91-3E3F-79C7-F9B3D9CCCB62}"/>
              </a:ext>
            </a:extLst>
          </p:cNvPr>
          <p:cNvSpPr>
            <a:spLocks noGrp="1"/>
          </p:cNvSpPr>
          <p:nvPr>
            <p:ph type="body" sz="quarter" idx="19" hasCustomPrompt="1"/>
          </p:nvPr>
        </p:nvSpPr>
        <p:spPr>
          <a:xfrm>
            <a:off x="409451" y="1376363"/>
            <a:ext cx="3413567" cy="394504"/>
          </a:xfrm>
          <a:prstGeom prst="rect">
            <a:avLst/>
          </a:prstGeom>
        </p:spPr>
        <p:txBody>
          <a:bodyPr lIns="0" tIns="0" bIns="0" anchor="t">
            <a:noAutofit/>
          </a:bodyPr>
          <a:lstStyle>
            <a:lvl1pPr marL="0" indent="0">
              <a:buNone/>
              <a:defRPr sz="1400" b="1" i="0">
                <a:solidFill>
                  <a:schemeClr val="tx1"/>
                </a:solidFill>
                <a:latin typeface="+mj-lt"/>
              </a:defRPr>
            </a:lvl1pPr>
          </a:lstStyle>
          <a:p>
            <a:pPr lvl="0"/>
            <a:r>
              <a:rPr lang="en-US"/>
              <a:t>Click to add Subtitle</a:t>
            </a:r>
          </a:p>
        </p:txBody>
      </p:sp>
      <p:sp>
        <p:nvSpPr>
          <p:cNvPr id="6" name="Text Placeholder 6">
            <a:extLst>
              <a:ext uri="{FF2B5EF4-FFF2-40B4-BE49-F238E27FC236}">
                <a16:creationId xmlns:a16="http://schemas.microsoft.com/office/drawing/2014/main" id="{EDC1AFE2-7787-C693-8312-C59E2C1E27DA}"/>
              </a:ext>
            </a:extLst>
          </p:cNvPr>
          <p:cNvSpPr>
            <a:spLocks noGrp="1"/>
          </p:cNvSpPr>
          <p:nvPr>
            <p:ph type="body" sz="quarter" idx="13"/>
          </p:nvPr>
        </p:nvSpPr>
        <p:spPr>
          <a:xfrm>
            <a:off x="409451" y="1853788"/>
            <a:ext cx="3413570" cy="3919538"/>
          </a:xfrm>
          <a:prstGeom prst="rect">
            <a:avLst/>
          </a:prstGeom>
        </p:spPr>
        <p:txBody>
          <a:bodyPr lIns="0">
            <a:noAutofit/>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Text Placeholder 10">
            <a:extLst>
              <a:ext uri="{FF2B5EF4-FFF2-40B4-BE49-F238E27FC236}">
                <a16:creationId xmlns:a16="http://schemas.microsoft.com/office/drawing/2014/main" id="{01ED4426-D2D8-1054-2E64-70445E4B4931}"/>
              </a:ext>
            </a:extLst>
          </p:cNvPr>
          <p:cNvSpPr>
            <a:spLocks noGrp="1"/>
          </p:cNvSpPr>
          <p:nvPr>
            <p:ph type="body" sz="quarter" idx="20" hasCustomPrompt="1"/>
          </p:nvPr>
        </p:nvSpPr>
        <p:spPr>
          <a:xfrm>
            <a:off x="4389944" y="1376363"/>
            <a:ext cx="3413570" cy="394504"/>
          </a:xfrm>
          <a:prstGeom prst="rect">
            <a:avLst/>
          </a:prstGeom>
        </p:spPr>
        <p:txBody>
          <a:bodyPr lIns="0" tIns="0" bIns="0" anchor="t">
            <a:noAutofit/>
          </a:bodyPr>
          <a:lstStyle>
            <a:lvl1pPr marL="0" indent="0">
              <a:buNone/>
              <a:defRPr sz="1400" b="1" i="0">
                <a:solidFill>
                  <a:schemeClr val="tx1"/>
                </a:solidFill>
                <a:latin typeface="+mj-lt"/>
              </a:defRPr>
            </a:lvl1pPr>
          </a:lstStyle>
          <a:p>
            <a:pPr lvl="0"/>
            <a:r>
              <a:rPr lang="en-US"/>
              <a:t>Click to add Subtitle</a:t>
            </a:r>
          </a:p>
        </p:txBody>
      </p:sp>
      <p:sp>
        <p:nvSpPr>
          <p:cNvPr id="8" name="Text Placeholder 6">
            <a:extLst>
              <a:ext uri="{FF2B5EF4-FFF2-40B4-BE49-F238E27FC236}">
                <a16:creationId xmlns:a16="http://schemas.microsoft.com/office/drawing/2014/main" id="{D872C322-10E2-3F2B-AA8B-15FC61A16317}"/>
              </a:ext>
            </a:extLst>
          </p:cNvPr>
          <p:cNvSpPr>
            <a:spLocks noGrp="1"/>
          </p:cNvSpPr>
          <p:nvPr>
            <p:ph type="body" sz="quarter" idx="21"/>
          </p:nvPr>
        </p:nvSpPr>
        <p:spPr>
          <a:xfrm>
            <a:off x="4389943" y="1853788"/>
            <a:ext cx="3413570" cy="3919538"/>
          </a:xfrm>
          <a:prstGeom prst="rect">
            <a:avLst/>
          </a:prstGeom>
        </p:spPr>
        <p:txBody>
          <a:bodyPr lIns="0">
            <a:noAutofit/>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1" name="Text Placeholder 10">
            <a:extLst>
              <a:ext uri="{FF2B5EF4-FFF2-40B4-BE49-F238E27FC236}">
                <a16:creationId xmlns:a16="http://schemas.microsoft.com/office/drawing/2014/main" id="{99FB9094-5C24-3C16-9715-FF7B7C116D23}"/>
              </a:ext>
            </a:extLst>
          </p:cNvPr>
          <p:cNvSpPr>
            <a:spLocks noGrp="1"/>
          </p:cNvSpPr>
          <p:nvPr>
            <p:ph type="body" sz="quarter" idx="22" hasCustomPrompt="1"/>
          </p:nvPr>
        </p:nvSpPr>
        <p:spPr>
          <a:xfrm>
            <a:off x="8370448" y="1376363"/>
            <a:ext cx="3413565" cy="394504"/>
          </a:xfrm>
          <a:prstGeom prst="rect">
            <a:avLst/>
          </a:prstGeom>
        </p:spPr>
        <p:txBody>
          <a:bodyPr lIns="0" tIns="0" bIns="0" anchor="t">
            <a:noAutofit/>
          </a:bodyPr>
          <a:lstStyle>
            <a:lvl1pPr marL="0" indent="0">
              <a:buNone/>
              <a:defRPr sz="1400" b="1" i="0">
                <a:solidFill>
                  <a:schemeClr val="tx1"/>
                </a:solidFill>
                <a:latin typeface="+mj-lt"/>
              </a:defRPr>
            </a:lvl1pPr>
          </a:lstStyle>
          <a:p>
            <a:pPr lvl="0"/>
            <a:r>
              <a:rPr lang="en-US"/>
              <a:t>Click to add Subtitle</a:t>
            </a:r>
          </a:p>
        </p:txBody>
      </p:sp>
      <p:sp>
        <p:nvSpPr>
          <p:cNvPr id="12" name="Text Placeholder 6">
            <a:extLst>
              <a:ext uri="{FF2B5EF4-FFF2-40B4-BE49-F238E27FC236}">
                <a16:creationId xmlns:a16="http://schemas.microsoft.com/office/drawing/2014/main" id="{3EC89B9A-44C5-3417-E51F-890DA142D4D3}"/>
              </a:ext>
            </a:extLst>
          </p:cNvPr>
          <p:cNvSpPr>
            <a:spLocks noGrp="1"/>
          </p:cNvSpPr>
          <p:nvPr>
            <p:ph type="body" sz="quarter" idx="23"/>
          </p:nvPr>
        </p:nvSpPr>
        <p:spPr>
          <a:xfrm>
            <a:off x="8370443" y="1853788"/>
            <a:ext cx="3413570" cy="3919538"/>
          </a:xfrm>
          <a:prstGeom prst="rect">
            <a:avLst/>
          </a:prstGeom>
        </p:spPr>
        <p:txBody>
          <a:bodyPr lIns="0">
            <a:noAutofit/>
          </a:bodyPr>
          <a:lstStyle>
            <a:lvl1pPr>
              <a:defRPr b="0" i="0">
                <a:solidFill>
                  <a:schemeClr val="tx1"/>
                </a:solidFill>
                <a:latin typeface="+mn-lt"/>
              </a:defRPr>
            </a:lvl1pPr>
            <a:lvl2pPr>
              <a:defRPr b="0" i="0">
                <a:solidFill>
                  <a:schemeClr val="tx1"/>
                </a:solidFill>
                <a:latin typeface="+mn-lt"/>
              </a:defRPr>
            </a:lvl2pPr>
            <a:lvl3pPr>
              <a:defRPr b="0" i="0">
                <a:solidFill>
                  <a:schemeClr val="tx1"/>
                </a:solidFill>
                <a:latin typeface="+mn-lt"/>
              </a:defRPr>
            </a:lvl3pPr>
            <a:lvl4pPr>
              <a:defRPr b="0" i="0">
                <a:solidFill>
                  <a:schemeClr val="tx1"/>
                </a:solidFill>
                <a:latin typeface="+mn-lt"/>
              </a:defRPr>
            </a:lvl4pPr>
            <a:lvl5pPr>
              <a:defRPr b="0" i="0">
                <a:solidFill>
                  <a:schemeClr val="tx1"/>
                </a:solidFill>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2">
            <a:extLst>
              <a:ext uri="{FF2B5EF4-FFF2-40B4-BE49-F238E27FC236}">
                <a16:creationId xmlns:a16="http://schemas.microsoft.com/office/drawing/2014/main" id="{67042EA3-D233-4526-5CE6-1A1891BF5943}"/>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243313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ean slide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4405-2C9E-D24D-3D7D-15930B82BD2C}"/>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4" name="Slide Number Placeholder 2">
            <a:extLst>
              <a:ext uri="{FF2B5EF4-FFF2-40B4-BE49-F238E27FC236}">
                <a16:creationId xmlns:a16="http://schemas.microsoft.com/office/drawing/2014/main" id="{44093BC9-E931-3BE1-98A9-172EE1590263}"/>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87935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inimal slide - 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9F3D9C-4011-6968-57B1-4942FDC6044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36687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F2BF9F8A-BAE7-C678-797A-0BAC894A9994}"/>
              </a:ext>
            </a:extLst>
          </p:cNvPr>
          <p:cNvSpPr>
            <a:spLocks noGrp="1"/>
          </p:cNvSpPr>
          <p:nvPr>
            <p:ph type="title"/>
          </p:nvPr>
        </p:nvSpPr>
        <p:spPr>
          <a:xfrm>
            <a:off x="0" y="2676070"/>
            <a:ext cx="12192000" cy="746459"/>
          </a:xfrm>
          <a:prstGeom prst="rect">
            <a:avLst/>
          </a:prstGeom>
        </p:spPr>
        <p:txBody>
          <a:bodyPr/>
          <a:lstStyle>
            <a:lvl1pPr algn="ctr">
              <a:defRPr sz="5400" b="1" i="0">
                <a:solidFill>
                  <a:schemeClr val="tx1"/>
                </a:solidFill>
                <a:latin typeface="+mj-lt"/>
              </a:defRPr>
            </a:lvl1pPr>
          </a:lstStyle>
          <a:p>
            <a:r>
              <a:rPr lang="en-GB"/>
              <a:t>Click to edit Master title style</a:t>
            </a:r>
            <a:endParaRPr lang="en-DK"/>
          </a:p>
        </p:txBody>
      </p:sp>
      <p:pic>
        <p:nvPicPr>
          <p:cNvPr id="8" name="Graphic 7" descr="Siteimprove logo">
            <a:extLst>
              <a:ext uri="{FF2B5EF4-FFF2-40B4-BE49-F238E27FC236}">
                <a16:creationId xmlns:a16="http://schemas.microsoft.com/office/drawing/2014/main" id="{55663020-EB44-13A8-439C-82DBBF58A57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0004" y="4035975"/>
            <a:ext cx="2211992" cy="545146"/>
          </a:xfrm>
          <a:prstGeom prst="rect">
            <a:avLst/>
          </a:prstGeom>
          <a:effectLst/>
        </p:spPr>
      </p:pic>
      <p:pic>
        <p:nvPicPr>
          <p:cNvPr id="3" name="Graphic 2">
            <a:extLst>
              <a:ext uri="{FF2B5EF4-FFF2-40B4-BE49-F238E27FC236}">
                <a16:creationId xmlns:a16="http://schemas.microsoft.com/office/drawing/2014/main" id="{33AA47B7-353D-218C-8ADB-BD7C2EB8B6E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37885" y="799029"/>
            <a:ext cx="1104900" cy="1104900"/>
          </a:xfrm>
          <a:prstGeom prst="rect">
            <a:avLst/>
          </a:prstGeom>
        </p:spPr>
      </p:pic>
      <p:pic>
        <p:nvPicPr>
          <p:cNvPr id="2" name="Graphic 1">
            <a:extLst>
              <a:ext uri="{FF2B5EF4-FFF2-40B4-BE49-F238E27FC236}">
                <a16:creationId xmlns:a16="http://schemas.microsoft.com/office/drawing/2014/main" id="{740CA16E-7CC9-05CA-4EF6-D2F8325F1DD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037516" y="4108106"/>
            <a:ext cx="7772400" cy="4008793"/>
          </a:xfrm>
          <a:prstGeom prst="rect">
            <a:avLst/>
          </a:prstGeom>
        </p:spPr>
      </p:pic>
      <p:sp>
        <p:nvSpPr>
          <p:cNvPr id="5" name="Slide Number Placeholder 2">
            <a:extLst>
              <a:ext uri="{FF2B5EF4-FFF2-40B4-BE49-F238E27FC236}">
                <a16:creationId xmlns:a16="http://schemas.microsoft.com/office/drawing/2014/main" id="{939DF421-9B25-7D9E-C576-CD891B2180C7}"/>
              </a:ext>
              <a:ext uri="{C183D7F6-B498-43B3-948B-1728B52AA6E4}">
                <adec:decorative xmlns:adec="http://schemas.microsoft.com/office/drawing/2017/decorative" val="1"/>
              </a:ext>
            </a:extLst>
          </p:cNvPr>
          <p:cNvSpPr>
            <a:spLocks noGrp="1"/>
          </p:cNvSpPr>
          <p:nvPr userDrawn="1"/>
        </p:nvSpPr>
        <p:spPr>
          <a:xfrm>
            <a:off x="11653284" y="6337005"/>
            <a:ext cx="538716" cy="520995"/>
          </a:xfrm>
          <a:prstGeom prst="rect">
            <a:avLst/>
          </a:prstGeom>
          <a:ln w="0">
            <a:noFill/>
          </a:ln>
        </p:spPr>
        <p:txBody>
          <a:bodyPr vert="horz" lIns="0" tIns="0" rIns="0" bIns="0" rtlCol="0" anchor="ctr"/>
          <a:lstStyle>
            <a:defPPr>
              <a:defRPr lang="en-US"/>
            </a:defPPr>
            <a:lvl1pPr marL="0" algn="ctr" defTabSz="914400" rtl="0" eaLnBrk="1" latinLnBrk="0" hangingPunct="1">
              <a:defRPr sz="800" b="0" i="0" kern="1200">
                <a:solidFill>
                  <a:schemeClr val="tx1"/>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8E96AE-B5B5-49FC-BED4-FF80B77E5CAF}" type="slidenum">
              <a:rPr lang="en-DK" smtClean="0"/>
              <a:pPr/>
              <a:t>‹#›</a:t>
            </a:fld>
            <a:endParaRPr lang="en-DK"/>
          </a:p>
        </p:txBody>
      </p:sp>
    </p:spTree>
    <p:extLst>
      <p:ext uri="{BB962C8B-B14F-4D97-AF65-F5344CB8AC3E}">
        <p14:creationId xmlns:p14="http://schemas.microsoft.com/office/powerpoint/2010/main" val="1325137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6" name="Graphic 5" descr="Siteimprove logo">
            <a:extLst>
              <a:ext uri="{FF2B5EF4-FFF2-40B4-BE49-F238E27FC236}">
                <a16:creationId xmlns:a16="http://schemas.microsoft.com/office/drawing/2014/main" id="{B7A833A3-BE7D-6B32-8178-B6B22D71C8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7042" y="2223655"/>
            <a:ext cx="8657915" cy="2133744"/>
          </a:xfrm>
          <a:prstGeom prst="rect">
            <a:avLst/>
          </a:prstGeom>
          <a:effectLst>
            <a:outerShdw blurRad="317500" dist="127000" dir="5400000" algn="ctr" rotWithShape="0">
              <a:schemeClr val="tx1">
                <a:alpha val="20000"/>
              </a:schemeClr>
            </a:outerShdw>
          </a:effectLst>
        </p:spPr>
      </p:pic>
      <p:pic>
        <p:nvPicPr>
          <p:cNvPr id="3" name="Graphic 2">
            <a:extLst>
              <a:ext uri="{FF2B5EF4-FFF2-40B4-BE49-F238E27FC236}">
                <a16:creationId xmlns:a16="http://schemas.microsoft.com/office/drawing/2014/main" id="{CD890364-900C-5180-517F-695388A5094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37885" y="799029"/>
            <a:ext cx="1104900" cy="1104900"/>
          </a:xfrm>
          <a:prstGeom prst="rect">
            <a:avLst/>
          </a:prstGeom>
        </p:spPr>
      </p:pic>
      <p:pic>
        <p:nvPicPr>
          <p:cNvPr id="2" name="Graphic 1">
            <a:extLst>
              <a:ext uri="{FF2B5EF4-FFF2-40B4-BE49-F238E27FC236}">
                <a16:creationId xmlns:a16="http://schemas.microsoft.com/office/drawing/2014/main" id="{78942CBA-B334-DB51-42CC-38A3851D67D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7037516" y="4108106"/>
            <a:ext cx="7772400" cy="4008793"/>
          </a:xfrm>
          <a:prstGeom prst="rect">
            <a:avLst/>
          </a:prstGeom>
        </p:spPr>
      </p:pic>
    </p:spTree>
    <p:extLst>
      <p:ext uri="{BB962C8B-B14F-4D97-AF65-F5344CB8AC3E}">
        <p14:creationId xmlns:p14="http://schemas.microsoft.com/office/powerpoint/2010/main" val="37220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eft Title slide - Dashboard">
    <p:spTree>
      <p:nvGrpSpPr>
        <p:cNvPr id="1" name=""/>
        <p:cNvGrpSpPr/>
        <p:nvPr/>
      </p:nvGrpSpPr>
      <p:grpSpPr>
        <a:xfrm>
          <a:off x="0" y="0"/>
          <a:ext cx="0" cy="0"/>
          <a:chOff x="0" y="0"/>
          <a:chExt cx="0" cy="0"/>
        </a:xfrm>
      </p:grpSpPr>
      <p:pic>
        <p:nvPicPr>
          <p:cNvPr id="4" name="Graphic 3" descr="Siteimprove logo">
            <a:extLst>
              <a:ext uri="{FF2B5EF4-FFF2-40B4-BE49-F238E27FC236}">
                <a16:creationId xmlns:a16="http://schemas.microsoft.com/office/drawing/2014/main" id="{24CA9CDF-EF4D-DB78-CEF8-A4D433D81D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944" y="352339"/>
            <a:ext cx="1652601" cy="407284"/>
          </a:xfrm>
          <a:prstGeom prst="rect">
            <a:avLst/>
          </a:prstGeom>
          <a:effectLst/>
        </p:spPr>
      </p:pic>
      <p:sp>
        <p:nvSpPr>
          <p:cNvPr id="14" name="Title 7">
            <a:extLst>
              <a:ext uri="{FF2B5EF4-FFF2-40B4-BE49-F238E27FC236}">
                <a16:creationId xmlns:a16="http://schemas.microsoft.com/office/drawing/2014/main" id="{B15FDF2F-F53E-FCB9-0829-3B3DE93BC270}"/>
              </a:ext>
            </a:extLst>
          </p:cNvPr>
          <p:cNvSpPr>
            <a:spLocks noGrp="1"/>
          </p:cNvSpPr>
          <p:nvPr>
            <p:ph type="title"/>
          </p:nvPr>
        </p:nvSpPr>
        <p:spPr>
          <a:xfrm>
            <a:off x="410399" y="2249341"/>
            <a:ext cx="5062354" cy="1366468"/>
          </a:xfrm>
          <a:prstGeom prst="rect">
            <a:avLst/>
          </a:prstGeom>
        </p:spPr>
        <p:txBody>
          <a:bodyPr/>
          <a:lstStyle>
            <a:lvl1pPr algn="l">
              <a:defRPr sz="4800" b="1" i="0">
                <a:solidFill>
                  <a:schemeClr val="tx1"/>
                </a:solidFill>
                <a:latin typeface="+mj-lt"/>
              </a:defRPr>
            </a:lvl1pPr>
          </a:lstStyle>
          <a:p>
            <a:r>
              <a:rPr lang="en-GB"/>
              <a:t>Click to edit Master title style</a:t>
            </a:r>
            <a:endParaRPr lang="en-DK"/>
          </a:p>
        </p:txBody>
      </p:sp>
      <p:sp>
        <p:nvSpPr>
          <p:cNvPr id="7" name="Text Placeholder 6">
            <a:extLst>
              <a:ext uri="{FF2B5EF4-FFF2-40B4-BE49-F238E27FC236}">
                <a16:creationId xmlns:a16="http://schemas.microsoft.com/office/drawing/2014/main" id="{4F3A7D08-806B-AC56-A10F-61A34C8061C2}"/>
              </a:ext>
            </a:extLst>
          </p:cNvPr>
          <p:cNvSpPr>
            <a:spLocks noGrp="1"/>
          </p:cNvSpPr>
          <p:nvPr>
            <p:ph type="body" sz="quarter" idx="11"/>
          </p:nvPr>
        </p:nvSpPr>
        <p:spPr>
          <a:xfrm>
            <a:off x="410399" y="3903832"/>
            <a:ext cx="3970215" cy="824269"/>
          </a:xfrm>
          <a:prstGeom prst="rect">
            <a:avLst/>
          </a:prstGeom>
        </p:spPr>
        <p:txBody>
          <a:bodyPr/>
          <a:lstStyle>
            <a:lvl1pPr marL="0" indent="0" algn="l">
              <a:buNone/>
              <a:defRPr sz="2400" b="0" i="0">
                <a:solidFill>
                  <a:schemeClr val="tx1"/>
                </a:solidFill>
                <a:latin typeface="+mn-lt"/>
                <a:ea typeface="Inter" panose="02000503000000020004" pitchFamily="2" charset="0"/>
              </a:defRPr>
            </a:lvl1pPr>
          </a:lstStyle>
          <a:p>
            <a:pPr lvl="0"/>
            <a:endParaRPr lang="en-DK"/>
          </a:p>
        </p:txBody>
      </p:sp>
      <p:sp>
        <p:nvSpPr>
          <p:cNvPr id="2" name="Rectangle 10">
            <a:extLst>
              <a:ext uri="{FF2B5EF4-FFF2-40B4-BE49-F238E27FC236}">
                <a16:creationId xmlns:a16="http://schemas.microsoft.com/office/drawing/2014/main" id="{E39C9C2F-798B-03AD-1077-241E85553B6F}"/>
              </a:ext>
              <a:ext uri="{C183D7F6-B498-43B3-948B-1728B52AA6E4}">
                <adec:decorative xmlns:adec="http://schemas.microsoft.com/office/drawing/2017/decorative" val="1"/>
              </a:ext>
            </a:extLst>
          </p:cNvPr>
          <p:cNvSpPr/>
          <p:nvPr userDrawn="1"/>
        </p:nvSpPr>
        <p:spPr>
          <a:xfrm>
            <a:off x="6570030" y="-23149"/>
            <a:ext cx="5635773" cy="6905699"/>
          </a:xfrm>
          <a:custGeom>
            <a:avLst/>
            <a:gdLst>
              <a:gd name="connsiteX0" fmla="*/ 0 w 5633545"/>
              <a:gd name="connsiteY0" fmla="*/ 0 h 6866784"/>
              <a:gd name="connsiteX1" fmla="*/ 5633545 w 5633545"/>
              <a:gd name="connsiteY1" fmla="*/ 0 h 6866784"/>
              <a:gd name="connsiteX2" fmla="*/ 5633545 w 5633545"/>
              <a:gd name="connsiteY2" fmla="*/ 6866784 h 6866784"/>
              <a:gd name="connsiteX3" fmla="*/ 0 w 5633545"/>
              <a:gd name="connsiteY3" fmla="*/ 6866784 h 6866784"/>
              <a:gd name="connsiteX4" fmla="*/ 0 w 5633545"/>
              <a:gd name="connsiteY4" fmla="*/ 0 h 6866784"/>
              <a:gd name="connsiteX0" fmla="*/ 1844566 w 5633545"/>
              <a:gd name="connsiteY0" fmla="*/ 0 h 6882550"/>
              <a:gd name="connsiteX1" fmla="*/ 5633545 w 5633545"/>
              <a:gd name="connsiteY1" fmla="*/ 15766 h 6882550"/>
              <a:gd name="connsiteX2" fmla="*/ 5633545 w 5633545"/>
              <a:gd name="connsiteY2" fmla="*/ 6882550 h 6882550"/>
              <a:gd name="connsiteX3" fmla="*/ 0 w 5633545"/>
              <a:gd name="connsiteY3" fmla="*/ 6882550 h 6882550"/>
              <a:gd name="connsiteX4" fmla="*/ 1844566 w 5633545"/>
              <a:gd name="connsiteY4" fmla="*/ 0 h 6882550"/>
              <a:gd name="connsiteX0" fmla="*/ 1844566 w 5633545"/>
              <a:gd name="connsiteY0" fmla="*/ 18958 h 6901508"/>
              <a:gd name="connsiteX1" fmla="*/ 5610396 w 5633545"/>
              <a:gd name="connsiteY1" fmla="*/ 0 h 6901508"/>
              <a:gd name="connsiteX2" fmla="*/ 5633545 w 5633545"/>
              <a:gd name="connsiteY2" fmla="*/ 6901508 h 6901508"/>
              <a:gd name="connsiteX3" fmla="*/ 0 w 5633545"/>
              <a:gd name="connsiteY3" fmla="*/ 6901508 h 6901508"/>
              <a:gd name="connsiteX4" fmla="*/ 1844566 w 5633545"/>
              <a:gd name="connsiteY4" fmla="*/ 18958 h 6901508"/>
              <a:gd name="connsiteX0" fmla="*/ 1844566 w 5635773"/>
              <a:gd name="connsiteY0" fmla="*/ 7383 h 6889933"/>
              <a:gd name="connsiteX1" fmla="*/ 5633546 w 5635773"/>
              <a:gd name="connsiteY1" fmla="*/ 0 h 6889933"/>
              <a:gd name="connsiteX2" fmla="*/ 5633545 w 5635773"/>
              <a:gd name="connsiteY2" fmla="*/ 6889933 h 6889933"/>
              <a:gd name="connsiteX3" fmla="*/ 0 w 5635773"/>
              <a:gd name="connsiteY3" fmla="*/ 6889933 h 6889933"/>
              <a:gd name="connsiteX4" fmla="*/ 1844566 w 5635773"/>
              <a:gd name="connsiteY4" fmla="*/ 7383 h 6889933"/>
              <a:gd name="connsiteX0" fmla="*/ 1856140 w 5635773"/>
              <a:gd name="connsiteY0" fmla="*/ 0 h 6905699"/>
              <a:gd name="connsiteX1" fmla="*/ 5633546 w 5635773"/>
              <a:gd name="connsiteY1" fmla="*/ 15766 h 6905699"/>
              <a:gd name="connsiteX2" fmla="*/ 5633545 w 5635773"/>
              <a:gd name="connsiteY2" fmla="*/ 6905699 h 6905699"/>
              <a:gd name="connsiteX3" fmla="*/ 0 w 5635773"/>
              <a:gd name="connsiteY3" fmla="*/ 6905699 h 6905699"/>
              <a:gd name="connsiteX4" fmla="*/ 1856140 w 5635773"/>
              <a:gd name="connsiteY4" fmla="*/ 0 h 6905699"/>
              <a:gd name="connsiteX0" fmla="*/ 1856140 w 5635773"/>
              <a:gd name="connsiteY0" fmla="*/ 0 h 6905699"/>
              <a:gd name="connsiteX1" fmla="*/ 5633546 w 5635773"/>
              <a:gd name="connsiteY1" fmla="*/ 4191 h 6905699"/>
              <a:gd name="connsiteX2" fmla="*/ 5633545 w 5635773"/>
              <a:gd name="connsiteY2" fmla="*/ 6905699 h 6905699"/>
              <a:gd name="connsiteX3" fmla="*/ 0 w 5635773"/>
              <a:gd name="connsiteY3" fmla="*/ 6905699 h 6905699"/>
              <a:gd name="connsiteX4" fmla="*/ 1856140 w 5635773"/>
              <a:gd name="connsiteY4" fmla="*/ 0 h 6905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5773" h="6905699">
                <a:moveTo>
                  <a:pt x="1856140" y="0"/>
                </a:moveTo>
                <a:lnTo>
                  <a:pt x="5633546" y="4191"/>
                </a:lnTo>
                <a:cubicBezTo>
                  <a:pt x="5641262" y="2304694"/>
                  <a:pt x="5625829" y="4605196"/>
                  <a:pt x="5633545" y="6905699"/>
                </a:cubicBezTo>
                <a:lnTo>
                  <a:pt x="0" y="6905699"/>
                </a:lnTo>
                <a:lnTo>
                  <a:pt x="18561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descr="Digital illustration of the Siteimprove dashboard showing scores for Digital Certainty Index, Accessibility, Quality Assurance, SEO, and graphs for Analytics, and Policy.">
            <a:extLst>
              <a:ext uri="{FF2B5EF4-FFF2-40B4-BE49-F238E27FC236}">
                <a16:creationId xmlns:a16="http://schemas.microsoft.com/office/drawing/2014/main" id="{7831CF5E-E3B6-E363-29B4-4859FFD629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69835" y="925007"/>
            <a:ext cx="6780043" cy="5007986"/>
          </a:xfrm>
          <a:prstGeom prst="rect">
            <a:avLst/>
          </a:prstGeom>
        </p:spPr>
      </p:pic>
      <p:sp>
        <p:nvSpPr>
          <p:cNvPr id="8" name="Text Placeholder 2">
            <a:extLst>
              <a:ext uri="{FF2B5EF4-FFF2-40B4-BE49-F238E27FC236}">
                <a16:creationId xmlns:a16="http://schemas.microsoft.com/office/drawing/2014/main" id="{A968D6F5-2BF3-0619-23D2-30DA7A24AD89}"/>
              </a:ext>
            </a:extLst>
          </p:cNvPr>
          <p:cNvSpPr txBox="1">
            <a:spLocks/>
          </p:cNvSpPr>
          <p:nvPr userDrawn="1"/>
        </p:nvSpPr>
        <p:spPr>
          <a:xfrm>
            <a:off x="410398"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3" name="Slide Number Placeholder 2">
            <a:extLst>
              <a:ext uri="{FF2B5EF4-FFF2-40B4-BE49-F238E27FC236}">
                <a16:creationId xmlns:a16="http://schemas.microsoft.com/office/drawing/2014/main" id="{EACD3088-5E48-E599-E399-129EB6141D54}"/>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338444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eft title slide - Platform">
    <p:spTree>
      <p:nvGrpSpPr>
        <p:cNvPr id="1" name=""/>
        <p:cNvGrpSpPr/>
        <p:nvPr/>
      </p:nvGrpSpPr>
      <p:grpSpPr>
        <a:xfrm>
          <a:off x="0" y="0"/>
          <a:ext cx="0" cy="0"/>
          <a:chOff x="0" y="0"/>
          <a:chExt cx="0" cy="0"/>
        </a:xfrm>
      </p:grpSpPr>
      <p:pic>
        <p:nvPicPr>
          <p:cNvPr id="13" name="Graphic 12" descr="Siteimprove logo">
            <a:extLst>
              <a:ext uri="{FF2B5EF4-FFF2-40B4-BE49-F238E27FC236}">
                <a16:creationId xmlns:a16="http://schemas.microsoft.com/office/drawing/2014/main" id="{3B947B9C-2D0C-0DCD-78C2-19C482DA1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944" y="352339"/>
            <a:ext cx="1652601" cy="407284"/>
          </a:xfrm>
          <a:prstGeom prst="rect">
            <a:avLst/>
          </a:prstGeom>
          <a:effectLst/>
        </p:spPr>
      </p:pic>
      <p:sp>
        <p:nvSpPr>
          <p:cNvPr id="14" name="Title 7">
            <a:extLst>
              <a:ext uri="{FF2B5EF4-FFF2-40B4-BE49-F238E27FC236}">
                <a16:creationId xmlns:a16="http://schemas.microsoft.com/office/drawing/2014/main" id="{B15FDF2F-F53E-FCB9-0829-3B3DE93BC270}"/>
              </a:ext>
            </a:extLst>
          </p:cNvPr>
          <p:cNvSpPr>
            <a:spLocks noGrp="1"/>
          </p:cNvSpPr>
          <p:nvPr>
            <p:ph type="title"/>
          </p:nvPr>
        </p:nvSpPr>
        <p:spPr>
          <a:xfrm>
            <a:off x="410398" y="2249341"/>
            <a:ext cx="5203593" cy="1366468"/>
          </a:xfrm>
          <a:prstGeom prst="rect">
            <a:avLst/>
          </a:prstGeom>
        </p:spPr>
        <p:txBody>
          <a:bodyPr/>
          <a:lstStyle>
            <a:lvl1pPr algn="l">
              <a:defRPr sz="4800" b="1" i="0">
                <a:solidFill>
                  <a:schemeClr val="tx1"/>
                </a:solidFill>
                <a:latin typeface="+mj-lt"/>
              </a:defRPr>
            </a:lvl1pPr>
          </a:lstStyle>
          <a:p>
            <a:r>
              <a:rPr lang="en-GB"/>
              <a:t>Click to edit Master title style</a:t>
            </a:r>
            <a:endParaRPr lang="en-DK"/>
          </a:p>
        </p:txBody>
      </p:sp>
      <p:sp>
        <p:nvSpPr>
          <p:cNvPr id="7" name="Text Placeholder 6">
            <a:extLst>
              <a:ext uri="{FF2B5EF4-FFF2-40B4-BE49-F238E27FC236}">
                <a16:creationId xmlns:a16="http://schemas.microsoft.com/office/drawing/2014/main" id="{4F3A7D08-806B-AC56-A10F-61A34C8061C2}"/>
              </a:ext>
            </a:extLst>
          </p:cNvPr>
          <p:cNvSpPr>
            <a:spLocks noGrp="1"/>
          </p:cNvSpPr>
          <p:nvPr>
            <p:ph type="body" sz="quarter" idx="11"/>
          </p:nvPr>
        </p:nvSpPr>
        <p:spPr>
          <a:xfrm>
            <a:off x="410399" y="3903832"/>
            <a:ext cx="3970215" cy="824269"/>
          </a:xfrm>
          <a:prstGeom prst="rect">
            <a:avLst/>
          </a:prstGeom>
        </p:spPr>
        <p:txBody>
          <a:bodyPr/>
          <a:lstStyle>
            <a:lvl1pPr marL="0" indent="0" algn="l">
              <a:buNone/>
              <a:defRPr sz="2400" b="0" i="0">
                <a:solidFill>
                  <a:schemeClr val="tx1"/>
                </a:solidFill>
                <a:latin typeface="+mn-lt"/>
                <a:ea typeface="Inter" panose="02000503000000020004" pitchFamily="2" charset="0"/>
              </a:defRPr>
            </a:lvl1pPr>
          </a:lstStyle>
          <a:p>
            <a:pPr lvl="0"/>
            <a:endParaRPr lang="en-DK"/>
          </a:p>
        </p:txBody>
      </p:sp>
      <p:sp>
        <p:nvSpPr>
          <p:cNvPr id="15" name="Rectangle 10">
            <a:extLst>
              <a:ext uri="{FF2B5EF4-FFF2-40B4-BE49-F238E27FC236}">
                <a16:creationId xmlns:a16="http://schemas.microsoft.com/office/drawing/2014/main" id="{A3899F00-CDA6-DF7D-2167-299A183DF74D}"/>
              </a:ext>
              <a:ext uri="{C183D7F6-B498-43B3-948B-1728B52AA6E4}">
                <adec:decorative xmlns:adec="http://schemas.microsoft.com/office/drawing/2017/decorative" val="1"/>
              </a:ext>
            </a:extLst>
          </p:cNvPr>
          <p:cNvSpPr/>
          <p:nvPr userDrawn="1"/>
        </p:nvSpPr>
        <p:spPr>
          <a:xfrm>
            <a:off x="6570030" y="-23149"/>
            <a:ext cx="5635773" cy="6905699"/>
          </a:xfrm>
          <a:custGeom>
            <a:avLst/>
            <a:gdLst>
              <a:gd name="connsiteX0" fmla="*/ 0 w 5633545"/>
              <a:gd name="connsiteY0" fmla="*/ 0 h 6866784"/>
              <a:gd name="connsiteX1" fmla="*/ 5633545 w 5633545"/>
              <a:gd name="connsiteY1" fmla="*/ 0 h 6866784"/>
              <a:gd name="connsiteX2" fmla="*/ 5633545 w 5633545"/>
              <a:gd name="connsiteY2" fmla="*/ 6866784 h 6866784"/>
              <a:gd name="connsiteX3" fmla="*/ 0 w 5633545"/>
              <a:gd name="connsiteY3" fmla="*/ 6866784 h 6866784"/>
              <a:gd name="connsiteX4" fmla="*/ 0 w 5633545"/>
              <a:gd name="connsiteY4" fmla="*/ 0 h 6866784"/>
              <a:gd name="connsiteX0" fmla="*/ 1844566 w 5633545"/>
              <a:gd name="connsiteY0" fmla="*/ 0 h 6882550"/>
              <a:gd name="connsiteX1" fmla="*/ 5633545 w 5633545"/>
              <a:gd name="connsiteY1" fmla="*/ 15766 h 6882550"/>
              <a:gd name="connsiteX2" fmla="*/ 5633545 w 5633545"/>
              <a:gd name="connsiteY2" fmla="*/ 6882550 h 6882550"/>
              <a:gd name="connsiteX3" fmla="*/ 0 w 5633545"/>
              <a:gd name="connsiteY3" fmla="*/ 6882550 h 6882550"/>
              <a:gd name="connsiteX4" fmla="*/ 1844566 w 5633545"/>
              <a:gd name="connsiteY4" fmla="*/ 0 h 6882550"/>
              <a:gd name="connsiteX0" fmla="*/ 1844566 w 5633545"/>
              <a:gd name="connsiteY0" fmla="*/ 18958 h 6901508"/>
              <a:gd name="connsiteX1" fmla="*/ 5610396 w 5633545"/>
              <a:gd name="connsiteY1" fmla="*/ 0 h 6901508"/>
              <a:gd name="connsiteX2" fmla="*/ 5633545 w 5633545"/>
              <a:gd name="connsiteY2" fmla="*/ 6901508 h 6901508"/>
              <a:gd name="connsiteX3" fmla="*/ 0 w 5633545"/>
              <a:gd name="connsiteY3" fmla="*/ 6901508 h 6901508"/>
              <a:gd name="connsiteX4" fmla="*/ 1844566 w 5633545"/>
              <a:gd name="connsiteY4" fmla="*/ 18958 h 6901508"/>
              <a:gd name="connsiteX0" fmla="*/ 1844566 w 5635773"/>
              <a:gd name="connsiteY0" fmla="*/ 7383 h 6889933"/>
              <a:gd name="connsiteX1" fmla="*/ 5633546 w 5635773"/>
              <a:gd name="connsiteY1" fmla="*/ 0 h 6889933"/>
              <a:gd name="connsiteX2" fmla="*/ 5633545 w 5635773"/>
              <a:gd name="connsiteY2" fmla="*/ 6889933 h 6889933"/>
              <a:gd name="connsiteX3" fmla="*/ 0 w 5635773"/>
              <a:gd name="connsiteY3" fmla="*/ 6889933 h 6889933"/>
              <a:gd name="connsiteX4" fmla="*/ 1844566 w 5635773"/>
              <a:gd name="connsiteY4" fmla="*/ 7383 h 6889933"/>
              <a:gd name="connsiteX0" fmla="*/ 1856140 w 5635773"/>
              <a:gd name="connsiteY0" fmla="*/ 0 h 6905699"/>
              <a:gd name="connsiteX1" fmla="*/ 5633546 w 5635773"/>
              <a:gd name="connsiteY1" fmla="*/ 15766 h 6905699"/>
              <a:gd name="connsiteX2" fmla="*/ 5633545 w 5635773"/>
              <a:gd name="connsiteY2" fmla="*/ 6905699 h 6905699"/>
              <a:gd name="connsiteX3" fmla="*/ 0 w 5635773"/>
              <a:gd name="connsiteY3" fmla="*/ 6905699 h 6905699"/>
              <a:gd name="connsiteX4" fmla="*/ 1856140 w 5635773"/>
              <a:gd name="connsiteY4" fmla="*/ 0 h 6905699"/>
              <a:gd name="connsiteX0" fmla="*/ 1856140 w 5635773"/>
              <a:gd name="connsiteY0" fmla="*/ 0 h 6905699"/>
              <a:gd name="connsiteX1" fmla="*/ 5633546 w 5635773"/>
              <a:gd name="connsiteY1" fmla="*/ 4191 h 6905699"/>
              <a:gd name="connsiteX2" fmla="*/ 5633545 w 5635773"/>
              <a:gd name="connsiteY2" fmla="*/ 6905699 h 6905699"/>
              <a:gd name="connsiteX3" fmla="*/ 0 w 5635773"/>
              <a:gd name="connsiteY3" fmla="*/ 6905699 h 6905699"/>
              <a:gd name="connsiteX4" fmla="*/ 1856140 w 5635773"/>
              <a:gd name="connsiteY4" fmla="*/ 0 h 6905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5773" h="6905699">
                <a:moveTo>
                  <a:pt x="1856140" y="0"/>
                </a:moveTo>
                <a:lnTo>
                  <a:pt x="5633546" y="4191"/>
                </a:lnTo>
                <a:cubicBezTo>
                  <a:pt x="5641262" y="2304694"/>
                  <a:pt x="5625829" y="4605196"/>
                  <a:pt x="5633545" y="6905699"/>
                </a:cubicBezTo>
                <a:lnTo>
                  <a:pt x="0" y="6905699"/>
                </a:lnTo>
                <a:lnTo>
                  <a:pt x="18561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6" name="Picture 15" descr="Digital illustration of the Siteimprove platform showing graphs of current online visits, popular pages, locations, most popular campaigns, and campaign traffic.">
            <a:extLst>
              <a:ext uri="{FF2B5EF4-FFF2-40B4-BE49-F238E27FC236}">
                <a16:creationId xmlns:a16="http://schemas.microsoft.com/office/drawing/2014/main" id="{6904C9DC-8B02-B765-ECD9-18E0DA81C69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69895" y="925007"/>
            <a:ext cx="6780043" cy="5007986"/>
          </a:xfrm>
          <a:prstGeom prst="rect">
            <a:avLst/>
          </a:prstGeom>
        </p:spPr>
      </p:pic>
      <p:sp>
        <p:nvSpPr>
          <p:cNvPr id="3" name="Slide Number Placeholder 2">
            <a:extLst>
              <a:ext uri="{FF2B5EF4-FFF2-40B4-BE49-F238E27FC236}">
                <a16:creationId xmlns:a16="http://schemas.microsoft.com/office/drawing/2014/main" id="{EACD3088-5E48-E599-E399-129EB6141D54}"/>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
        <p:nvSpPr>
          <p:cNvPr id="8" name="Text Placeholder 2">
            <a:extLst>
              <a:ext uri="{FF2B5EF4-FFF2-40B4-BE49-F238E27FC236}">
                <a16:creationId xmlns:a16="http://schemas.microsoft.com/office/drawing/2014/main" id="{A968D6F5-2BF3-0619-23D2-30DA7A24AD89}"/>
              </a:ext>
            </a:extLst>
          </p:cNvPr>
          <p:cNvSpPr txBox="1">
            <a:spLocks/>
          </p:cNvSpPr>
          <p:nvPr userDrawn="1"/>
        </p:nvSpPr>
        <p:spPr>
          <a:xfrm>
            <a:off x="410398"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Tree>
    <p:extLst>
      <p:ext uri="{BB962C8B-B14F-4D97-AF65-F5344CB8AC3E}">
        <p14:creationId xmlns:p14="http://schemas.microsoft.com/office/powerpoint/2010/main" val="34770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ft title slide - Image">
    <p:spTree>
      <p:nvGrpSpPr>
        <p:cNvPr id="1" name=""/>
        <p:cNvGrpSpPr/>
        <p:nvPr/>
      </p:nvGrpSpPr>
      <p:grpSpPr>
        <a:xfrm>
          <a:off x="0" y="0"/>
          <a:ext cx="0" cy="0"/>
          <a:chOff x="0" y="0"/>
          <a:chExt cx="0" cy="0"/>
        </a:xfrm>
      </p:grpSpPr>
      <p:pic>
        <p:nvPicPr>
          <p:cNvPr id="13" name="Graphic 12" descr="Siteimprove logo">
            <a:extLst>
              <a:ext uri="{FF2B5EF4-FFF2-40B4-BE49-F238E27FC236}">
                <a16:creationId xmlns:a16="http://schemas.microsoft.com/office/drawing/2014/main" id="{3B947B9C-2D0C-0DCD-78C2-19C482DA1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8944" y="352339"/>
            <a:ext cx="1652601" cy="407284"/>
          </a:xfrm>
          <a:prstGeom prst="rect">
            <a:avLst/>
          </a:prstGeom>
          <a:effectLst/>
        </p:spPr>
      </p:pic>
      <p:sp>
        <p:nvSpPr>
          <p:cNvPr id="14" name="Title 7">
            <a:extLst>
              <a:ext uri="{FF2B5EF4-FFF2-40B4-BE49-F238E27FC236}">
                <a16:creationId xmlns:a16="http://schemas.microsoft.com/office/drawing/2014/main" id="{B15FDF2F-F53E-FCB9-0829-3B3DE93BC270}"/>
              </a:ext>
            </a:extLst>
          </p:cNvPr>
          <p:cNvSpPr>
            <a:spLocks noGrp="1"/>
          </p:cNvSpPr>
          <p:nvPr>
            <p:ph type="title"/>
          </p:nvPr>
        </p:nvSpPr>
        <p:spPr>
          <a:xfrm>
            <a:off x="410398" y="1061546"/>
            <a:ext cx="3814761" cy="2879834"/>
          </a:xfrm>
          <a:prstGeom prst="rect">
            <a:avLst/>
          </a:prstGeom>
        </p:spPr>
        <p:txBody>
          <a:bodyPr anchor="b"/>
          <a:lstStyle>
            <a:lvl1pPr algn="l">
              <a:defRPr sz="4800" b="1" i="0">
                <a:solidFill>
                  <a:schemeClr val="tx1"/>
                </a:solidFill>
                <a:latin typeface="+mj-lt"/>
              </a:defRPr>
            </a:lvl1pPr>
          </a:lstStyle>
          <a:p>
            <a:r>
              <a:rPr lang="en-GB"/>
              <a:t>Click to edit Master title style</a:t>
            </a:r>
            <a:endParaRPr lang="en-DK"/>
          </a:p>
        </p:txBody>
      </p:sp>
      <p:sp>
        <p:nvSpPr>
          <p:cNvPr id="7" name="Text Placeholder 6">
            <a:extLst>
              <a:ext uri="{FF2B5EF4-FFF2-40B4-BE49-F238E27FC236}">
                <a16:creationId xmlns:a16="http://schemas.microsoft.com/office/drawing/2014/main" id="{4F3A7D08-806B-AC56-A10F-61A34C8061C2}"/>
              </a:ext>
            </a:extLst>
          </p:cNvPr>
          <p:cNvSpPr>
            <a:spLocks noGrp="1"/>
          </p:cNvSpPr>
          <p:nvPr>
            <p:ph type="body" sz="quarter" idx="11"/>
          </p:nvPr>
        </p:nvSpPr>
        <p:spPr>
          <a:xfrm>
            <a:off x="410399" y="4243303"/>
            <a:ext cx="3970215" cy="1222076"/>
          </a:xfrm>
          <a:prstGeom prst="rect">
            <a:avLst/>
          </a:prstGeom>
        </p:spPr>
        <p:txBody>
          <a:bodyPr/>
          <a:lstStyle>
            <a:lvl1pPr marL="0" indent="0" algn="l">
              <a:buNone/>
              <a:defRPr sz="2400" b="0" i="0">
                <a:solidFill>
                  <a:schemeClr val="tx1"/>
                </a:solidFill>
                <a:latin typeface="+mn-lt"/>
                <a:ea typeface="Inter" panose="02000503000000020004" pitchFamily="2" charset="0"/>
              </a:defRPr>
            </a:lvl1pPr>
          </a:lstStyle>
          <a:p>
            <a:pPr lvl="0"/>
            <a:endParaRPr lang="en-DK"/>
          </a:p>
        </p:txBody>
      </p:sp>
      <p:pic>
        <p:nvPicPr>
          <p:cNvPr id="9" name="Graphic 8">
            <a:extLst>
              <a:ext uri="{FF2B5EF4-FFF2-40B4-BE49-F238E27FC236}">
                <a16:creationId xmlns:a16="http://schemas.microsoft.com/office/drawing/2014/main" id="{A69C2843-0FA0-8F40-22C9-3CF67D45817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9" y="5403778"/>
            <a:ext cx="900112" cy="900112"/>
          </a:xfrm>
          <a:prstGeom prst="rect">
            <a:avLst/>
          </a:prstGeom>
        </p:spPr>
      </p:pic>
      <p:sp>
        <p:nvSpPr>
          <p:cNvPr id="4" name="Picture Placeholder 3">
            <a:extLst>
              <a:ext uri="{FF2B5EF4-FFF2-40B4-BE49-F238E27FC236}">
                <a16:creationId xmlns:a16="http://schemas.microsoft.com/office/drawing/2014/main" id="{4EF56C7B-2DFF-5282-9B25-2E027D05CDA1}"/>
              </a:ext>
            </a:extLst>
          </p:cNvPr>
          <p:cNvSpPr>
            <a:spLocks noGrp="1"/>
          </p:cNvSpPr>
          <p:nvPr>
            <p:ph type="pic" sz="quarter" idx="12"/>
          </p:nvPr>
        </p:nvSpPr>
        <p:spPr>
          <a:xfrm>
            <a:off x="4727574" y="0"/>
            <a:ext cx="7464425" cy="6858000"/>
          </a:xfrm>
        </p:spPr>
        <p:txBody>
          <a:bodyPr/>
          <a:lstStyle>
            <a:lvl1pPr marL="0" indent="0">
              <a:buNone/>
              <a:defRPr b="0" i="0"/>
            </a:lvl1pPr>
          </a:lstStyle>
          <a:p>
            <a:endParaRPr lang="en-US"/>
          </a:p>
        </p:txBody>
      </p:sp>
      <p:sp>
        <p:nvSpPr>
          <p:cNvPr id="8" name="Text Placeholder 2">
            <a:extLst>
              <a:ext uri="{FF2B5EF4-FFF2-40B4-BE49-F238E27FC236}">
                <a16:creationId xmlns:a16="http://schemas.microsoft.com/office/drawing/2014/main" id="{A968D6F5-2BF3-0619-23D2-30DA7A24AD89}"/>
              </a:ext>
            </a:extLst>
          </p:cNvPr>
          <p:cNvSpPr txBox="1">
            <a:spLocks/>
          </p:cNvSpPr>
          <p:nvPr userDrawn="1"/>
        </p:nvSpPr>
        <p:spPr>
          <a:xfrm>
            <a:off x="410398" y="6462000"/>
            <a:ext cx="3318911" cy="243629"/>
          </a:xfrm>
          <a:prstGeom prst="rect">
            <a:avLst/>
          </a:prstGeom>
        </p:spPr>
        <p:txBody>
          <a:bodyPr vert="horz" lIns="0" tIns="0" rIns="0" bIns="0" rtlCol="0" anchor="ctr">
            <a:noAutofit/>
          </a:bodyPr>
          <a:lstStyle>
            <a:lvl1pPr marL="228600" indent="-228600" algn="l" defTabSz="914400" rtl="0" eaLnBrk="1" latinLnBrk="0" hangingPunct="1">
              <a:lnSpc>
                <a:spcPct val="100000"/>
              </a:lnSpc>
              <a:spcBef>
                <a:spcPts val="1200"/>
              </a:spcBef>
              <a:buClr>
                <a:schemeClr val="accent3"/>
              </a:buClr>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2pPr>
            <a:lvl3pPr marL="1117600" indent="-203200" algn="l" defTabSz="914400" rtl="0" eaLnBrk="1" latinLnBrk="0" hangingPunct="1">
              <a:lnSpc>
                <a:spcPct val="100000"/>
              </a:lnSpc>
              <a:spcBef>
                <a:spcPts val="500"/>
              </a:spcBef>
              <a:buClr>
                <a:schemeClr val="accent3"/>
              </a:buClr>
              <a:buFont typeface="Arial" panose="020B0604020202020204" pitchFamily="34" charset="0"/>
              <a:buChar char="•"/>
              <a:defRPr sz="1100" kern="1200">
                <a:solidFill>
                  <a:schemeClr val="tx1"/>
                </a:solidFill>
                <a:latin typeface="+mn-lt"/>
                <a:ea typeface="+mn-ea"/>
                <a:cs typeface="+mn-cs"/>
              </a:defRPr>
            </a:lvl3pPr>
            <a:lvl4pPr marL="1574800" indent="-203200" algn="l" defTabSz="914400" rtl="0" eaLnBrk="1" latinLnBrk="0" hangingPunct="1">
              <a:lnSpc>
                <a:spcPct val="100000"/>
              </a:lnSpc>
              <a:spcBef>
                <a:spcPts val="500"/>
              </a:spcBef>
              <a:buClr>
                <a:schemeClr val="accent3"/>
              </a:buClr>
              <a:buFont typeface="Arial" panose="020B0604020202020204" pitchFamily="34" charset="0"/>
              <a:buChar char="•"/>
              <a:defRPr sz="900" kern="1200">
                <a:solidFill>
                  <a:schemeClr val="tx1"/>
                </a:solidFill>
                <a:latin typeface="+mn-lt"/>
                <a:ea typeface="+mn-ea"/>
                <a:cs typeface="+mn-cs"/>
              </a:defRPr>
            </a:lvl4pPr>
            <a:lvl5pPr marL="1981200" indent="-152400" algn="l" defTabSz="914400" rtl="0" eaLnBrk="1" latinLnBrk="0" hangingPunct="1">
              <a:lnSpc>
                <a:spcPct val="100000"/>
              </a:lnSpc>
              <a:spcBef>
                <a:spcPts val="500"/>
              </a:spcBef>
              <a:buClr>
                <a:schemeClr val="accent3"/>
              </a:buClr>
              <a:buFont typeface="Arial" panose="020B0604020202020204" pitchFamily="34" charset="0"/>
              <a:buChar char="•"/>
              <a:defRPr sz="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DK" sz="800" b="0" i="0" u="none" strike="noStrike" kern="1200" cap="none" spc="0" normalizeH="0" baseline="0" noProof="0">
                <a:ln>
                  <a:noFill/>
                </a:ln>
                <a:solidFill>
                  <a:schemeClr val="tx1"/>
                </a:solidFill>
                <a:effectLst/>
                <a:uLnTx/>
                <a:uFillTx/>
                <a:latin typeface="Arial" panose="020B0604020202020204" pitchFamily="34" charset="0"/>
                <a:ea typeface="+mn-ea"/>
                <a:cs typeface="+mn-cs"/>
              </a:rPr>
              <a:t>© Siteimprove CONFIDENTIAL</a:t>
            </a:r>
          </a:p>
        </p:txBody>
      </p:sp>
      <p:sp>
        <p:nvSpPr>
          <p:cNvPr id="5" name="Slide Number Placeholder 2">
            <a:extLst>
              <a:ext uri="{FF2B5EF4-FFF2-40B4-BE49-F238E27FC236}">
                <a16:creationId xmlns:a16="http://schemas.microsoft.com/office/drawing/2014/main" id="{6D9CDD9D-C18E-CCAD-500E-153515745E27}"/>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a:prstGeom prst="rect">
            <a:avLst/>
          </a:prstGeo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262915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B78B03-F255-2A1D-B805-008DFABA8C84}"/>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11" name="Text Placeholder 4">
            <a:extLst>
              <a:ext uri="{FF2B5EF4-FFF2-40B4-BE49-F238E27FC236}">
                <a16:creationId xmlns:a16="http://schemas.microsoft.com/office/drawing/2014/main" id="{6A391357-B7BA-470A-823F-07815B208EEF}"/>
              </a:ext>
            </a:extLst>
          </p:cNvPr>
          <p:cNvSpPr>
            <a:spLocks noGrp="1"/>
          </p:cNvSpPr>
          <p:nvPr>
            <p:ph type="body" sz="quarter" idx="18" hasCustomPrompt="1"/>
          </p:nvPr>
        </p:nvSpPr>
        <p:spPr>
          <a:xfrm>
            <a:off x="479375" y="1413669"/>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66" name="Text Placeholder 4">
            <a:extLst>
              <a:ext uri="{FF2B5EF4-FFF2-40B4-BE49-F238E27FC236}">
                <a16:creationId xmlns:a16="http://schemas.microsoft.com/office/drawing/2014/main" id="{5016CD18-BAFE-488A-AA0E-6661B6D62FFA}"/>
              </a:ext>
            </a:extLst>
          </p:cNvPr>
          <p:cNvSpPr>
            <a:spLocks noGrp="1"/>
          </p:cNvSpPr>
          <p:nvPr>
            <p:ph type="body" sz="quarter" idx="20" hasCustomPrompt="1"/>
          </p:nvPr>
        </p:nvSpPr>
        <p:spPr>
          <a:xfrm>
            <a:off x="947688" y="1413669"/>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26" name="Text Placeholder 4">
            <a:extLst>
              <a:ext uri="{FF2B5EF4-FFF2-40B4-BE49-F238E27FC236}">
                <a16:creationId xmlns:a16="http://schemas.microsoft.com/office/drawing/2014/main" id="{C6FACA02-B777-4623-8B23-1379039D1F2E}"/>
              </a:ext>
            </a:extLst>
          </p:cNvPr>
          <p:cNvSpPr>
            <a:spLocks noGrp="1"/>
          </p:cNvSpPr>
          <p:nvPr>
            <p:ph type="body" sz="quarter" idx="19" hasCustomPrompt="1"/>
          </p:nvPr>
        </p:nvSpPr>
        <p:spPr>
          <a:xfrm>
            <a:off x="2119263" y="1413669"/>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5" name="Text Placeholder 4">
            <a:extLst>
              <a:ext uri="{FF2B5EF4-FFF2-40B4-BE49-F238E27FC236}">
                <a16:creationId xmlns:a16="http://schemas.microsoft.com/office/drawing/2014/main" id="{86CE9EA8-1CB0-4D71-B615-06C4135ECCC8}"/>
              </a:ext>
            </a:extLst>
          </p:cNvPr>
          <p:cNvSpPr>
            <a:spLocks noGrp="1"/>
          </p:cNvSpPr>
          <p:nvPr>
            <p:ph type="body" sz="quarter" idx="17" hasCustomPrompt="1"/>
          </p:nvPr>
        </p:nvSpPr>
        <p:spPr>
          <a:xfrm>
            <a:off x="947688" y="1658143"/>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72" name="Text Placeholder 4">
            <a:extLst>
              <a:ext uri="{FF2B5EF4-FFF2-40B4-BE49-F238E27FC236}">
                <a16:creationId xmlns:a16="http://schemas.microsoft.com/office/drawing/2014/main" id="{97EC9698-8179-46D0-B096-AB03BB857C18}"/>
              </a:ext>
            </a:extLst>
          </p:cNvPr>
          <p:cNvSpPr>
            <a:spLocks noGrp="1"/>
          </p:cNvSpPr>
          <p:nvPr>
            <p:ph type="body" sz="quarter" idx="21" hasCustomPrompt="1"/>
          </p:nvPr>
        </p:nvSpPr>
        <p:spPr>
          <a:xfrm>
            <a:off x="479375" y="2393156"/>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73" name="Text Placeholder 4">
            <a:extLst>
              <a:ext uri="{FF2B5EF4-FFF2-40B4-BE49-F238E27FC236}">
                <a16:creationId xmlns:a16="http://schemas.microsoft.com/office/drawing/2014/main" id="{03970C3E-D3EC-4693-AF5A-B8307A6453DB}"/>
              </a:ext>
            </a:extLst>
          </p:cNvPr>
          <p:cNvSpPr>
            <a:spLocks noGrp="1"/>
          </p:cNvSpPr>
          <p:nvPr>
            <p:ph type="body" sz="quarter" idx="22" hasCustomPrompt="1"/>
          </p:nvPr>
        </p:nvSpPr>
        <p:spPr>
          <a:xfrm>
            <a:off x="947688" y="2393156"/>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74" name="Text Placeholder 4">
            <a:extLst>
              <a:ext uri="{FF2B5EF4-FFF2-40B4-BE49-F238E27FC236}">
                <a16:creationId xmlns:a16="http://schemas.microsoft.com/office/drawing/2014/main" id="{8D0B6A36-D5A2-4EA4-AE05-B37569D1959E}"/>
              </a:ext>
            </a:extLst>
          </p:cNvPr>
          <p:cNvSpPr>
            <a:spLocks noGrp="1"/>
          </p:cNvSpPr>
          <p:nvPr>
            <p:ph type="body" sz="quarter" idx="23" hasCustomPrompt="1"/>
          </p:nvPr>
        </p:nvSpPr>
        <p:spPr>
          <a:xfrm>
            <a:off x="2119263" y="2393156"/>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75" name="Text Placeholder 4">
            <a:extLst>
              <a:ext uri="{FF2B5EF4-FFF2-40B4-BE49-F238E27FC236}">
                <a16:creationId xmlns:a16="http://schemas.microsoft.com/office/drawing/2014/main" id="{5FD56694-56F2-4263-BDCF-D2EF78873CC4}"/>
              </a:ext>
            </a:extLst>
          </p:cNvPr>
          <p:cNvSpPr>
            <a:spLocks noGrp="1"/>
          </p:cNvSpPr>
          <p:nvPr>
            <p:ph type="body" sz="quarter" idx="24" hasCustomPrompt="1"/>
          </p:nvPr>
        </p:nvSpPr>
        <p:spPr>
          <a:xfrm>
            <a:off x="947688" y="2671594"/>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76" name="Text Placeholder 4">
            <a:extLst>
              <a:ext uri="{FF2B5EF4-FFF2-40B4-BE49-F238E27FC236}">
                <a16:creationId xmlns:a16="http://schemas.microsoft.com/office/drawing/2014/main" id="{B1AFF92C-84A5-476A-990E-98043A0E9980}"/>
              </a:ext>
            </a:extLst>
          </p:cNvPr>
          <p:cNvSpPr>
            <a:spLocks noGrp="1"/>
          </p:cNvSpPr>
          <p:nvPr>
            <p:ph type="body" sz="quarter" idx="25" hasCustomPrompt="1"/>
          </p:nvPr>
        </p:nvSpPr>
        <p:spPr>
          <a:xfrm>
            <a:off x="479375" y="3372644"/>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77" name="Text Placeholder 4">
            <a:extLst>
              <a:ext uri="{FF2B5EF4-FFF2-40B4-BE49-F238E27FC236}">
                <a16:creationId xmlns:a16="http://schemas.microsoft.com/office/drawing/2014/main" id="{63001383-A4E0-4A0C-8E97-1450776AD27D}"/>
              </a:ext>
            </a:extLst>
          </p:cNvPr>
          <p:cNvSpPr>
            <a:spLocks noGrp="1"/>
          </p:cNvSpPr>
          <p:nvPr>
            <p:ph type="body" sz="quarter" idx="26" hasCustomPrompt="1"/>
          </p:nvPr>
        </p:nvSpPr>
        <p:spPr>
          <a:xfrm>
            <a:off x="947688" y="3372644"/>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78" name="Text Placeholder 4">
            <a:extLst>
              <a:ext uri="{FF2B5EF4-FFF2-40B4-BE49-F238E27FC236}">
                <a16:creationId xmlns:a16="http://schemas.microsoft.com/office/drawing/2014/main" id="{2A0F1F3D-B491-4ACF-847A-64BB9720EA23}"/>
              </a:ext>
            </a:extLst>
          </p:cNvPr>
          <p:cNvSpPr>
            <a:spLocks noGrp="1"/>
          </p:cNvSpPr>
          <p:nvPr>
            <p:ph type="body" sz="quarter" idx="27" hasCustomPrompt="1"/>
          </p:nvPr>
        </p:nvSpPr>
        <p:spPr>
          <a:xfrm>
            <a:off x="2119263" y="3372644"/>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79" name="Text Placeholder 4">
            <a:extLst>
              <a:ext uri="{FF2B5EF4-FFF2-40B4-BE49-F238E27FC236}">
                <a16:creationId xmlns:a16="http://schemas.microsoft.com/office/drawing/2014/main" id="{A5E99778-16CB-4DBD-B95F-AB1925677ED1}"/>
              </a:ext>
            </a:extLst>
          </p:cNvPr>
          <p:cNvSpPr>
            <a:spLocks noGrp="1"/>
          </p:cNvSpPr>
          <p:nvPr>
            <p:ph type="body" sz="quarter" idx="28" hasCustomPrompt="1"/>
          </p:nvPr>
        </p:nvSpPr>
        <p:spPr>
          <a:xfrm>
            <a:off x="947688" y="3651875"/>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0" name="Text Placeholder 4">
            <a:extLst>
              <a:ext uri="{FF2B5EF4-FFF2-40B4-BE49-F238E27FC236}">
                <a16:creationId xmlns:a16="http://schemas.microsoft.com/office/drawing/2014/main" id="{F778F2DE-014C-4F0D-A9E9-DA2A82E4D25A}"/>
              </a:ext>
            </a:extLst>
          </p:cNvPr>
          <p:cNvSpPr>
            <a:spLocks noGrp="1"/>
          </p:cNvSpPr>
          <p:nvPr>
            <p:ph type="body" sz="quarter" idx="29" hasCustomPrompt="1"/>
          </p:nvPr>
        </p:nvSpPr>
        <p:spPr>
          <a:xfrm>
            <a:off x="479375" y="4352131"/>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81" name="Text Placeholder 4">
            <a:extLst>
              <a:ext uri="{FF2B5EF4-FFF2-40B4-BE49-F238E27FC236}">
                <a16:creationId xmlns:a16="http://schemas.microsoft.com/office/drawing/2014/main" id="{C75E6773-90C8-4634-BB74-17114EB80809}"/>
              </a:ext>
            </a:extLst>
          </p:cNvPr>
          <p:cNvSpPr>
            <a:spLocks noGrp="1"/>
          </p:cNvSpPr>
          <p:nvPr>
            <p:ph type="body" sz="quarter" idx="30" hasCustomPrompt="1"/>
          </p:nvPr>
        </p:nvSpPr>
        <p:spPr>
          <a:xfrm>
            <a:off x="947688" y="4352131"/>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82" name="Text Placeholder 4">
            <a:extLst>
              <a:ext uri="{FF2B5EF4-FFF2-40B4-BE49-F238E27FC236}">
                <a16:creationId xmlns:a16="http://schemas.microsoft.com/office/drawing/2014/main" id="{04B59E57-1639-41A9-9499-012A5F9554A6}"/>
              </a:ext>
            </a:extLst>
          </p:cNvPr>
          <p:cNvSpPr>
            <a:spLocks noGrp="1"/>
          </p:cNvSpPr>
          <p:nvPr>
            <p:ph type="body" sz="quarter" idx="31" hasCustomPrompt="1"/>
          </p:nvPr>
        </p:nvSpPr>
        <p:spPr>
          <a:xfrm>
            <a:off x="2119263" y="4352131"/>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83" name="Text Placeholder 4">
            <a:extLst>
              <a:ext uri="{FF2B5EF4-FFF2-40B4-BE49-F238E27FC236}">
                <a16:creationId xmlns:a16="http://schemas.microsoft.com/office/drawing/2014/main" id="{E2947180-A9F5-4967-A441-087E95D36C5C}"/>
              </a:ext>
            </a:extLst>
          </p:cNvPr>
          <p:cNvSpPr>
            <a:spLocks noGrp="1"/>
          </p:cNvSpPr>
          <p:nvPr>
            <p:ph type="body" sz="quarter" idx="32" hasCustomPrompt="1"/>
          </p:nvPr>
        </p:nvSpPr>
        <p:spPr>
          <a:xfrm>
            <a:off x="947688" y="4596605"/>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4" name="Text Placeholder 4">
            <a:extLst>
              <a:ext uri="{FF2B5EF4-FFF2-40B4-BE49-F238E27FC236}">
                <a16:creationId xmlns:a16="http://schemas.microsoft.com/office/drawing/2014/main" id="{39BD4D80-FF7C-474E-AAED-37B2D14819DE}"/>
              </a:ext>
            </a:extLst>
          </p:cNvPr>
          <p:cNvSpPr>
            <a:spLocks noGrp="1"/>
          </p:cNvSpPr>
          <p:nvPr>
            <p:ph type="body" sz="quarter" idx="33" hasCustomPrompt="1"/>
          </p:nvPr>
        </p:nvSpPr>
        <p:spPr>
          <a:xfrm>
            <a:off x="479375" y="5333208"/>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85" name="Text Placeholder 4">
            <a:extLst>
              <a:ext uri="{FF2B5EF4-FFF2-40B4-BE49-F238E27FC236}">
                <a16:creationId xmlns:a16="http://schemas.microsoft.com/office/drawing/2014/main" id="{8DD2906F-858B-48F6-907F-62DB9D9F5DB9}"/>
              </a:ext>
            </a:extLst>
          </p:cNvPr>
          <p:cNvSpPr>
            <a:spLocks noGrp="1"/>
          </p:cNvSpPr>
          <p:nvPr>
            <p:ph type="body" sz="quarter" idx="34" hasCustomPrompt="1"/>
          </p:nvPr>
        </p:nvSpPr>
        <p:spPr>
          <a:xfrm>
            <a:off x="947688" y="5333208"/>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86" name="Text Placeholder 4">
            <a:extLst>
              <a:ext uri="{FF2B5EF4-FFF2-40B4-BE49-F238E27FC236}">
                <a16:creationId xmlns:a16="http://schemas.microsoft.com/office/drawing/2014/main" id="{70EBD2EA-B3A1-47AD-B791-B11DF36CEED3}"/>
              </a:ext>
            </a:extLst>
          </p:cNvPr>
          <p:cNvSpPr>
            <a:spLocks noGrp="1"/>
          </p:cNvSpPr>
          <p:nvPr>
            <p:ph type="body" sz="quarter" idx="35" hasCustomPrompt="1"/>
          </p:nvPr>
        </p:nvSpPr>
        <p:spPr>
          <a:xfrm>
            <a:off x="2119263" y="5333208"/>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87" name="Text Placeholder 4">
            <a:extLst>
              <a:ext uri="{FF2B5EF4-FFF2-40B4-BE49-F238E27FC236}">
                <a16:creationId xmlns:a16="http://schemas.microsoft.com/office/drawing/2014/main" id="{A5B88609-4BBA-4D09-8339-FEBA494C3CFE}"/>
              </a:ext>
            </a:extLst>
          </p:cNvPr>
          <p:cNvSpPr>
            <a:spLocks noGrp="1"/>
          </p:cNvSpPr>
          <p:nvPr>
            <p:ph type="body" sz="quarter" idx="36" hasCustomPrompt="1"/>
          </p:nvPr>
        </p:nvSpPr>
        <p:spPr>
          <a:xfrm>
            <a:off x="947688" y="5577682"/>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8" name="Text Placeholder 4">
            <a:extLst>
              <a:ext uri="{FF2B5EF4-FFF2-40B4-BE49-F238E27FC236}">
                <a16:creationId xmlns:a16="http://schemas.microsoft.com/office/drawing/2014/main" id="{F409586F-A03B-419E-B466-B19300915CE1}"/>
              </a:ext>
            </a:extLst>
          </p:cNvPr>
          <p:cNvSpPr>
            <a:spLocks noGrp="1"/>
          </p:cNvSpPr>
          <p:nvPr>
            <p:ph type="body" sz="quarter" idx="37" hasCustomPrompt="1"/>
          </p:nvPr>
        </p:nvSpPr>
        <p:spPr>
          <a:xfrm>
            <a:off x="6084563" y="1412875"/>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89" name="Text Placeholder 4">
            <a:extLst>
              <a:ext uri="{FF2B5EF4-FFF2-40B4-BE49-F238E27FC236}">
                <a16:creationId xmlns:a16="http://schemas.microsoft.com/office/drawing/2014/main" id="{46E5FDE7-630D-4ED3-8A7A-E86D1AC7EB88}"/>
              </a:ext>
            </a:extLst>
          </p:cNvPr>
          <p:cNvSpPr>
            <a:spLocks noGrp="1"/>
          </p:cNvSpPr>
          <p:nvPr>
            <p:ph type="body" sz="quarter" idx="38" hasCustomPrompt="1"/>
          </p:nvPr>
        </p:nvSpPr>
        <p:spPr>
          <a:xfrm>
            <a:off x="6552876" y="1412875"/>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90" name="Text Placeholder 4">
            <a:extLst>
              <a:ext uri="{FF2B5EF4-FFF2-40B4-BE49-F238E27FC236}">
                <a16:creationId xmlns:a16="http://schemas.microsoft.com/office/drawing/2014/main" id="{342BFE02-4176-4624-BC24-D9FF6176B35D}"/>
              </a:ext>
            </a:extLst>
          </p:cNvPr>
          <p:cNvSpPr>
            <a:spLocks noGrp="1"/>
          </p:cNvSpPr>
          <p:nvPr>
            <p:ph type="body" sz="quarter" idx="39" hasCustomPrompt="1"/>
          </p:nvPr>
        </p:nvSpPr>
        <p:spPr>
          <a:xfrm>
            <a:off x="7724451" y="1412875"/>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91" name="Text Placeholder 4">
            <a:extLst>
              <a:ext uri="{FF2B5EF4-FFF2-40B4-BE49-F238E27FC236}">
                <a16:creationId xmlns:a16="http://schemas.microsoft.com/office/drawing/2014/main" id="{3CBF2A71-1039-4940-9D78-9233F021F360}"/>
              </a:ext>
            </a:extLst>
          </p:cNvPr>
          <p:cNvSpPr>
            <a:spLocks noGrp="1"/>
          </p:cNvSpPr>
          <p:nvPr>
            <p:ph type="body" sz="quarter" idx="40" hasCustomPrompt="1"/>
          </p:nvPr>
        </p:nvSpPr>
        <p:spPr>
          <a:xfrm>
            <a:off x="6552876" y="1657349"/>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92" name="Text Placeholder 4">
            <a:extLst>
              <a:ext uri="{FF2B5EF4-FFF2-40B4-BE49-F238E27FC236}">
                <a16:creationId xmlns:a16="http://schemas.microsoft.com/office/drawing/2014/main" id="{E5E18FF3-8461-4C32-A9CE-F02679D927A0}"/>
              </a:ext>
            </a:extLst>
          </p:cNvPr>
          <p:cNvSpPr>
            <a:spLocks noGrp="1"/>
          </p:cNvSpPr>
          <p:nvPr>
            <p:ph type="body" sz="quarter" idx="41" hasCustomPrompt="1"/>
          </p:nvPr>
        </p:nvSpPr>
        <p:spPr>
          <a:xfrm>
            <a:off x="6084563" y="2393156"/>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93" name="Text Placeholder 4">
            <a:extLst>
              <a:ext uri="{FF2B5EF4-FFF2-40B4-BE49-F238E27FC236}">
                <a16:creationId xmlns:a16="http://schemas.microsoft.com/office/drawing/2014/main" id="{4DA7EA65-D654-4DB8-A9CF-6A467149335F}"/>
              </a:ext>
            </a:extLst>
          </p:cNvPr>
          <p:cNvSpPr>
            <a:spLocks noGrp="1"/>
          </p:cNvSpPr>
          <p:nvPr>
            <p:ph type="body" sz="quarter" idx="42" hasCustomPrompt="1"/>
          </p:nvPr>
        </p:nvSpPr>
        <p:spPr>
          <a:xfrm>
            <a:off x="6552876" y="2393156"/>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94" name="Text Placeholder 4">
            <a:extLst>
              <a:ext uri="{FF2B5EF4-FFF2-40B4-BE49-F238E27FC236}">
                <a16:creationId xmlns:a16="http://schemas.microsoft.com/office/drawing/2014/main" id="{F2669CD9-F4BE-49A8-9185-3FF652CB568C}"/>
              </a:ext>
            </a:extLst>
          </p:cNvPr>
          <p:cNvSpPr>
            <a:spLocks noGrp="1"/>
          </p:cNvSpPr>
          <p:nvPr>
            <p:ph type="body" sz="quarter" idx="43" hasCustomPrompt="1"/>
          </p:nvPr>
        </p:nvSpPr>
        <p:spPr>
          <a:xfrm>
            <a:off x="7724451" y="2393156"/>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95" name="Text Placeholder 4">
            <a:extLst>
              <a:ext uri="{FF2B5EF4-FFF2-40B4-BE49-F238E27FC236}">
                <a16:creationId xmlns:a16="http://schemas.microsoft.com/office/drawing/2014/main" id="{217D5BFA-67FA-4C58-9E8B-7B18B48EAADE}"/>
              </a:ext>
            </a:extLst>
          </p:cNvPr>
          <p:cNvSpPr>
            <a:spLocks noGrp="1"/>
          </p:cNvSpPr>
          <p:nvPr>
            <p:ph type="body" sz="quarter" idx="44" hasCustomPrompt="1"/>
          </p:nvPr>
        </p:nvSpPr>
        <p:spPr>
          <a:xfrm>
            <a:off x="6552876" y="2671594"/>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96" name="Text Placeholder 4">
            <a:extLst>
              <a:ext uri="{FF2B5EF4-FFF2-40B4-BE49-F238E27FC236}">
                <a16:creationId xmlns:a16="http://schemas.microsoft.com/office/drawing/2014/main" id="{B192C58A-D10C-4A4B-9052-80B1C30E8475}"/>
              </a:ext>
            </a:extLst>
          </p:cNvPr>
          <p:cNvSpPr>
            <a:spLocks noGrp="1"/>
          </p:cNvSpPr>
          <p:nvPr>
            <p:ph type="body" sz="quarter" idx="45" hasCustomPrompt="1"/>
          </p:nvPr>
        </p:nvSpPr>
        <p:spPr>
          <a:xfrm>
            <a:off x="6084563" y="3379973"/>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97" name="Text Placeholder 4">
            <a:extLst>
              <a:ext uri="{FF2B5EF4-FFF2-40B4-BE49-F238E27FC236}">
                <a16:creationId xmlns:a16="http://schemas.microsoft.com/office/drawing/2014/main" id="{B9789DD5-E9A1-4E64-8F65-4AFB8A6B36DA}"/>
              </a:ext>
            </a:extLst>
          </p:cNvPr>
          <p:cNvSpPr>
            <a:spLocks noGrp="1"/>
          </p:cNvSpPr>
          <p:nvPr>
            <p:ph type="body" sz="quarter" idx="46" hasCustomPrompt="1"/>
          </p:nvPr>
        </p:nvSpPr>
        <p:spPr>
          <a:xfrm>
            <a:off x="6552876" y="3379973"/>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98" name="Text Placeholder 4">
            <a:extLst>
              <a:ext uri="{FF2B5EF4-FFF2-40B4-BE49-F238E27FC236}">
                <a16:creationId xmlns:a16="http://schemas.microsoft.com/office/drawing/2014/main" id="{F70FD0A0-715A-40E7-8728-7DCE268CDF21}"/>
              </a:ext>
            </a:extLst>
          </p:cNvPr>
          <p:cNvSpPr>
            <a:spLocks noGrp="1"/>
          </p:cNvSpPr>
          <p:nvPr>
            <p:ph type="body" sz="quarter" idx="47" hasCustomPrompt="1"/>
          </p:nvPr>
        </p:nvSpPr>
        <p:spPr>
          <a:xfrm>
            <a:off x="7724451" y="3379973"/>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99" name="Text Placeholder 4">
            <a:extLst>
              <a:ext uri="{FF2B5EF4-FFF2-40B4-BE49-F238E27FC236}">
                <a16:creationId xmlns:a16="http://schemas.microsoft.com/office/drawing/2014/main" id="{FFF6DD47-4CF6-40CF-9420-71E1D6FC780B}"/>
              </a:ext>
            </a:extLst>
          </p:cNvPr>
          <p:cNvSpPr>
            <a:spLocks noGrp="1"/>
          </p:cNvSpPr>
          <p:nvPr>
            <p:ph type="body" sz="quarter" idx="48" hasCustomPrompt="1"/>
          </p:nvPr>
        </p:nvSpPr>
        <p:spPr>
          <a:xfrm>
            <a:off x="6552876" y="3624447"/>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100" name="Text Placeholder 4">
            <a:extLst>
              <a:ext uri="{FF2B5EF4-FFF2-40B4-BE49-F238E27FC236}">
                <a16:creationId xmlns:a16="http://schemas.microsoft.com/office/drawing/2014/main" id="{55DFE118-FDD8-4822-9539-4FA4C41F2232}"/>
              </a:ext>
            </a:extLst>
          </p:cNvPr>
          <p:cNvSpPr>
            <a:spLocks noGrp="1"/>
          </p:cNvSpPr>
          <p:nvPr>
            <p:ph type="body" sz="quarter" idx="49" hasCustomPrompt="1"/>
          </p:nvPr>
        </p:nvSpPr>
        <p:spPr>
          <a:xfrm>
            <a:off x="6084563" y="4353720"/>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101" name="Text Placeholder 4">
            <a:extLst>
              <a:ext uri="{FF2B5EF4-FFF2-40B4-BE49-F238E27FC236}">
                <a16:creationId xmlns:a16="http://schemas.microsoft.com/office/drawing/2014/main" id="{5EA1A6B3-9BBB-43E8-8831-1CD4E1782EC1}"/>
              </a:ext>
            </a:extLst>
          </p:cNvPr>
          <p:cNvSpPr>
            <a:spLocks noGrp="1"/>
          </p:cNvSpPr>
          <p:nvPr>
            <p:ph type="body" sz="quarter" idx="50" hasCustomPrompt="1"/>
          </p:nvPr>
        </p:nvSpPr>
        <p:spPr>
          <a:xfrm>
            <a:off x="6552876" y="4353720"/>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102" name="Text Placeholder 4">
            <a:extLst>
              <a:ext uri="{FF2B5EF4-FFF2-40B4-BE49-F238E27FC236}">
                <a16:creationId xmlns:a16="http://schemas.microsoft.com/office/drawing/2014/main" id="{F7E6C11B-D3C1-49CB-BA9D-D0987C6A1824}"/>
              </a:ext>
            </a:extLst>
          </p:cNvPr>
          <p:cNvSpPr>
            <a:spLocks noGrp="1"/>
          </p:cNvSpPr>
          <p:nvPr>
            <p:ph type="body" sz="quarter" idx="51" hasCustomPrompt="1"/>
          </p:nvPr>
        </p:nvSpPr>
        <p:spPr>
          <a:xfrm>
            <a:off x="7724451" y="4353720"/>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103" name="Text Placeholder 4">
            <a:extLst>
              <a:ext uri="{FF2B5EF4-FFF2-40B4-BE49-F238E27FC236}">
                <a16:creationId xmlns:a16="http://schemas.microsoft.com/office/drawing/2014/main" id="{0D02CFEC-024B-41F1-869A-0BF99B692F1D}"/>
              </a:ext>
            </a:extLst>
          </p:cNvPr>
          <p:cNvSpPr>
            <a:spLocks noGrp="1"/>
          </p:cNvSpPr>
          <p:nvPr>
            <p:ph type="body" sz="quarter" idx="52" hasCustomPrompt="1"/>
          </p:nvPr>
        </p:nvSpPr>
        <p:spPr>
          <a:xfrm>
            <a:off x="6552876" y="4598194"/>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104" name="Text Placeholder 4">
            <a:extLst>
              <a:ext uri="{FF2B5EF4-FFF2-40B4-BE49-F238E27FC236}">
                <a16:creationId xmlns:a16="http://schemas.microsoft.com/office/drawing/2014/main" id="{5CD0412D-4659-41AF-81B9-21E50913580D}"/>
              </a:ext>
            </a:extLst>
          </p:cNvPr>
          <p:cNvSpPr>
            <a:spLocks noGrp="1"/>
          </p:cNvSpPr>
          <p:nvPr>
            <p:ph type="body" sz="quarter" idx="53" hasCustomPrompt="1"/>
          </p:nvPr>
        </p:nvSpPr>
        <p:spPr>
          <a:xfrm>
            <a:off x="6084563" y="5331619"/>
            <a:ext cx="244800" cy="244476"/>
          </a:xfrm>
          <a:prstGeom prst="ellipse">
            <a:avLst/>
          </a:prstGeom>
          <a:solidFill>
            <a:schemeClr val="accent2"/>
          </a:solidFill>
          <a:ln>
            <a:noFill/>
          </a:ln>
        </p:spPr>
        <p:txBody>
          <a:bodyPr lIns="0" tIns="0" b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105" name="Text Placeholder 4">
            <a:extLst>
              <a:ext uri="{FF2B5EF4-FFF2-40B4-BE49-F238E27FC236}">
                <a16:creationId xmlns:a16="http://schemas.microsoft.com/office/drawing/2014/main" id="{A64D1220-FF37-41E2-894B-F0655197CE0E}"/>
              </a:ext>
            </a:extLst>
          </p:cNvPr>
          <p:cNvSpPr>
            <a:spLocks noGrp="1"/>
          </p:cNvSpPr>
          <p:nvPr>
            <p:ph type="body" sz="quarter" idx="54" hasCustomPrompt="1"/>
          </p:nvPr>
        </p:nvSpPr>
        <p:spPr>
          <a:xfrm>
            <a:off x="6552876" y="5331619"/>
            <a:ext cx="1171575" cy="244475"/>
          </a:xfrm>
          <a:prstGeom prst="rect">
            <a:avLst/>
          </a:prstGeom>
          <a:solidFill>
            <a:schemeClr val="accent2"/>
          </a:solidFill>
          <a:ln>
            <a:noFill/>
          </a:ln>
        </p:spPr>
        <p:txBody>
          <a:bodyPr lIns="0" tIns="0" rIns="0" bIns="0" anchor="ctr" anchorCtr="0"/>
          <a:lstStyle>
            <a:lvl1pPr marL="0" indent="0" algn="ctr">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Time</a:t>
            </a:r>
          </a:p>
        </p:txBody>
      </p:sp>
      <p:sp>
        <p:nvSpPr>
          <p:cNvPr id="106" name="Text Placeholder 4">
            <a:extLst>
              <a:ext uri="{FF2B5EF4-FFF2-40B4-BE49-F238E27FC236}">
                <a16:creationId xmlns:a16="http://schemas.microsoft.com/office/drawing/2014/main" id="{29DC4471-523D-499D-8F31-79B1CEAD6DE9}"/>
              </a:ext>
            </a:extLst>
          </p:cNvPr>
          <p:cNvSpPr>
            <a:spLocks noGrp="1"/>
          </p:cNvSpPr>
          <p:nvPr>
            <p:ph type="body" sz="quarter" idx="55" hasCustomPrompt="1"/>
          </p:nvPr>
        </p:nvSpPr>
        <p:spPr>
          <a:xfrm>
            <a:off x="7724451" y="5331619"/>
            <a:ext cx="3517900" cy="244475"/>
          </a:xfrm>
          <a:prstGeom prst="rect">
            <a:avLst/>
          </a:prstGeom>
          <a:noFill/>
          <a:ln>
            <a:noFill/>
          </a:ln>
        </p:spPr>
        <p:txBody>
          <a:bodyPr lIns="72000" tIns="0" bIns="0" anchor="ctr" anchorCtr="0"/>
          <a:lstStyle>
            <a:lvl1pPr marL="0" indent="0">
              <a:buNone/>
              <a:defRPr sz="11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Presenter</a:t>
            </a:r>
          </a:p>
        </p:txBody>
      </p:sp>
      <p:sp>
        <p:nvSpPr>
          <p:cNvPr id="107" name="Text Placeholder 4">
            <a:extLst>
              <a:ext uri="{FF2B5EF4-FFF2-40B4-BE49-F238E27FC236}">
                <a16:creationId xmlns:a16="http://schemas.microsoft.com/office/drawing/2014/main" id="{8038A208-21D7-4FBD-BC11-AE7595DDD03A}"/>
              </a:ext>
            </a:extLst>
          </p:cNvPr>
          <p:cNvSpPr>
            <a:spLocks noGrp="1"/>
          </p:cNvSpPr>
          <p:nvPr>
            <p:ph type="body" sz="quarter" idx="56" hasCustomPrompt="1"/>
          </p:nvPr>
        </p:nvSpPr>
        <p:spPr>
          <a:xfrm>
            <a:off x="6552876" y="5576093"/>
            <a:ext cx="4689475" cy="490539"/>
          </a:xfrm>
          <a:prstGeom prst="rect">
            <a:avLst/>
          </a:prstGeom>
          <a:noFill/>
          <a:ln>
            <a:noFill/>
          </a:ln>
        </p:spPr>
        <p:txBody>
          <a:bodyPr wrap="square" lIns="0" tIns="36000" b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4" name="Slide Number Placeholder 2">
            <a:extLst>
              <a:ext uri="{FF2B5EF4-FFF2-40B4-BE49-F238E27FC236}">
                <a16:creationId xmlns:a16="http://schemas.microsoft.com/office/drawing/2014/main" id="{750F6562-C3F3-6FF9-4AA8-B91F8967B2FD}"/>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151619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alternativ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D76E5E-984C-12F6-3DCA-232CB6414808}"/>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11" name="Text Placeholder 4">
            <a:extLst>
              <a:ext uri="{FF2B5EF4-FFF2-40B4-BE49-F238E27FC236}">
                <a16:creationId xmlns:a16="http://schemas.microsoft.com/office/drawing/2014/main" id="{6A391357-B7BA-470A-823F-07815B208EEF}"/>
              </a:ext>
            </a:extLst>
          </p:cNvPr>
          <p:cNvSpPr>
            <a:spLocks noGrp="1"/>
          </p:cNvSpPr>
          <p:nvPr>
            <p:ph type="body" sz="quarter" idx="18" hasCustomPrompt="1"/>
          </p:nvPr>
        </p:nvSpPr>
        <p:spPr>
          <a:xfrm>
            <a:off x="479376" y="1412873"/>
            <a:ext cx="244800"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5" name="Text Placeholder 4">
            <a:extLst>
              <a:ext uri="{FF2B5EF4-FFF2-40B4-BE49-F238E27FC236}">
                <a16:creationId xmlns:a16="http://schemas.microsoft.com/office/drawing/2014/main" id="{86CE9EA8-1CB0-4D71-B615-06C4135ECCC8}"/>
              </a:ext>
            </a:extLst>
          </p:cNvPr>
          <p:cNvSpPr>
            <a:spLocks noGrp="1"/>
          </p:cNvSpPr>
          <p:nvPr>
            <p:ph type="body" sz="quarter" idx="17" hasCustomPrompt="1"/>
          </p:nvPr>
        </p:nvSpPr>
        <p:spPr>
          <a:xfrm>
            <a:off x="954412" y="1412875"/>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72" name="Text Placeholder 4">
            <a:extLst>
              <a:ext uri="{FF2B5EF4-FFF2-40B4-BE49-F238E27FC236}">
                <a16:creationId xmlns:a16="http://schemas.microsoft.com/office/drawing/2014/main" id="{97EC9698-8179-46D0-B096-AB03BB857C18}"/>
              </a:ext>
            </a:extLst>
          </p:cNvPr>
          <p:cNvSpPr>
            <a:spLocks noGrp="1"/>
          </p:cNvSpPr>
          <p:nvPr>
            <p:ph type="body" sz="quarter" idx="21" hasCustomPrompt="1"/>
          </p:nvPr>
        </p:nvSpPr>
        <p:spPr>
          <a:xfrm>
            <a:off x="479375" y="2392360"/>
            <a:ext cx="244800"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75" name="Text Placeholder 4">
            <a:extLst>
              <a:ext uri="{FF2B5EF4-FFF2-40B4-BE49-F238E27FC236}">
                <a16:creationId xmlns:a16="http://schemas.microsoft.com/office/drawing/2014/main" id="{5FD56694-56F2-4263-BDCF-D2EF78873CC4}"/>
              </a:ext>
            </a:extLst>
          </p:cNvPr>
          <p:cNvSpPr>
            <a:spLocks noGrp="1"/>
          </p:cNvSpPr>
          <p:nvPr>
            <p:ph type="body" sz="quarter" idx="24" hasCustomPrompt="1"/>
          </p:nvPr>
        </p:nvSpPr>
        <p:spPr>
          <a:xfrm>
            <a:off x="954412" y="2392362"/>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76" name="Text Placeholder 4">
            <a:extLst>
              <a:ext uri="{FF2B5EF4-FFF2-40B4-BE49-F238E27FC236}">
                <a16:creationId xmlns:a16="http://schemas.microsoft.com/office/drawing/2014/main" id="{B1AFF92C-84A5-476A-990E-98043A0E9980}"/>
              </a:ext>
            </a:extLst>
          </p:cNvPr>
          <p:cNvSpPr>
            <a:spLocks noGrp="1"/>
          </p:cNvSpPr>
          <p:nvPr>
            <p:ph type="body" sz="quarter" idx="25" hasCustomPrompt="1"/>
          </p:nvPr>
        </p:nvSpPr>
        <p:spPr>
          <a:xfrm>
            <a:off x="479375" y="3371848"/>
            <a:ext cx="244800"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79" name="Text Placeholder 4">
            <a:extLst>
              <a:ext uri="{FF2B5EF4-FFF2-40B4-BE49-F238E27FC236}">
                <a16:creationId xmlns:a16="http://schemas.microsoft.com/office/drawing/2014/main" id="{A5E99778-16CB-4DBD-B95F-AB1925677ED1}"/>
              </a:ext>
            </a:extLst>
          </p:cNvPr>
          <p:cNvSpPr>
            <a:spLocks noGrp="1"/>
          </p:cNvSpPr>
          <p:nvPr>
            <p:ph type="body" sz="quarter" idx="28" hasCustomPrompt="1"/>
          </p:nvPr>
        </p:nvSpPr>
        <p:spPr>
          <a:xfrm>
            <a:off x="954412" y="3371850"/>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0" name="Text Placeholder 4">
            <a:extLst>
              <a:ext uri="{FF2B5EF4-FFF2-40B4-BE49-F238E27FC236}">
                <a16:creationId xmlns:a16="http://schemas.microsoft.com/office/drawing/2014/main" id="{F778F2DE-014C-4F0D-A9E9-DA2A82E4D25A}"/>
              </a:ext>
            </a:extLst>
          </p:cNvPr>
          <p:cNvSpPr>
            <a:spLocks noGrp="1"/>
          </p:cNvSpPr>
          <p:nvPr>
            <p:ph type="body" sz="quarter" idx="29" hasCustomPrompt="1"/>
          </p:nvPr>
        </p:nvSpPr>
        <p:spPr>
          <a:xfrm>
            <a:off x="479375" y="4351335"/>
            <a:ext cx="244800"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83" name="Text Placeholder 4">
            <a:extLst>
              <a:ext uri="{FF2B5EF4-FFF2-40B4-BE49-F238E27FC236}">
                <a16:creationId xmlns:a16="http://schemas.microsoft.com/office/drawing/2014/main" id="{E2947180-A9F5-4967-A441-087E95D36C5C}"/>
              </a:ext>
            </a:extLst>
          </p:cNvPr>
          <p:cNvSpPr>
            <a:spLocks noGrp="1"/>
          </p:cNvSpPr>
          <p:nvPr>
            <p:ph type="body" sz="quarter" idx="32" hasCustomPrompt="1"/>
          </p:nvPr>
        </p:nvSpPr>
        <p:spPr>
          <a:xfrm>
            <a:off x="954412" y="4351337"/>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4" name="Text Placeholder 4">
            <a:extLst>
              <a:ext uri="{FF2B5EF4-FFF2-40B4-BE49-F238E27FC236}">
                <a16:creationId xmlns:a16="http://schemas.microsoft.com/office/drawing/2014/main" id="{39BD4D80-FF7C-474E-AAED-37B2D14819DE}"/>
              </a:ext>
            </a:extLst>
          </p:cNvPr>
          <p:cNvSpPr>
            <a:spLocks noGrp="1"/>
          </p:cNvSpPr>
          <p:nvPr>
            <p:ph type="body" sz="quarter" idx="33" hasCustomPrompt="1"/>
          </p:nvPr>
        </p:nvSpPr>
        <p:spPr>
          <a:xfrm>
            <a:off x="479375" y="5332412"/>
            <a:ext cx="244800"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87" name="Text Placeholder 4">
            <a:extLst>
              <a:ext uri="{FF2B5EF4-FFF2-40B4-BE49-F238E27FC236}">
                <a16:creationId xmlns:a16="http://schemas.microsoft.com/office/drawing/2014/main" id="{A5B88609-4BBA-4D09-8339-FEBA494C3CFE}"/>
              </a:ext>
            </a:extLst>
          </p:cNvPr>
          <p:cNvSpPr>
            <a:spLocks noGrp="1"/>
          </p:cNvSpPr>
          <p:nvPr>
            <p:ph type="body" sz="quarter" idx="36" hasCustomPrompt="1"/>
          </p:nvPr>
        </p:nvSpPr>
        <p:spPr>
          <a:xfrm>
            <a:off x="954412" y="5332414"/>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88" name="Text Placeholder 4">
            <a:extLst>
              <a:ext uri="{FF2B5EF4-FFF2-40B4-BE49-F238E27FC236}">
                <a16:creationId xmlns:a16="http://schemas.microsoft.com/office/drawing/2014/main" id="{F409586F-A03B-419E-B466-B19300915CE1}"/>
              </a:ext>
            </a:extLst>
          </p:cNvPr>
          <p:cNvSpPr>
            <a:spLocks noGrp="1"/>
          </p:cNvSpPr>
          <p:nvPr>
            <p:ph type="body" sz="quarter" idx="37" hasCustomPrompt="1"/>
          </p:nvPr>
        </p:nvSpPr>
        <p:spPr>
          <a:xfrm>
            <a:off x="5877250" y="1412079"/>
            <a:ext cx="234157"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91" name="Text Placeholder 4">
            <a:extLst>
              <a:ext uri="{FF2B5EF4-FFF2-40B4-BE49-F238E27FC236}">
                <a16:creationId xmlns:a16="http://schemas.microsoft.com/office/drawing/2014/main" id="{3CBF2A71-1039-4940-9D78-9233F021F360}"/>
              </a:ext>
            </a:extLst>
          </p:cNvPr>
          <p:cNvSpPr>
            <a:spLocks noGrp="1"/>
          </p:cNvSpPr>
          <p:nvPr>
            <p:ph type="body" sz="quarter" idx="40" hasCustomPrompt="1"/>
          </p:nvPr>
        </p:nvSpPr>
        <p:spPr>
          <a:xfrm>
            <a:off x="6345562" y="1412081"/>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92" name="Text Placeholder 4">
            <a:extLst>
              <a:ext uri="{FF2B5EF4-FFF2-40B4-BE49-F238E27FC236}">
                <a16:creationId xmlns:a16="http://schemas.microsoft.com/office/drawing/2014/main" id="{E5E18FF3-8461-4C32-A9CE-F02679D927A0}"/>
              </a:ext>
            </a:extLst>
          </p:cNvPr>
          <p:cNvSpPr>
            <a:spLocks noGrp="1"/>
          </p:cNvSpPr>
          <p:nvPr>
            <p:ph type="body" sz="quarter" idx="41" hasCustomPrompt="1"/>
          </p:nvPr>
        </p:nvSpPr>
        <p:spPr>
          <a:xfrm>
            <a:off x="5877250" y="2392360"/>
            <a:ext cx="234157"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95" name="Text Placeholder 4">
            <a:extLst>
              <a:ext uri="{FF2B5EF4-FFF2-40B4-BE49-F238E27FC236}">
                <a16:creationId xmlns:a16="http://schemas.microsoft.com/office/drawing/2014/main" id="{217D5BFA-67FA-4C58-9E8B-7B18B48EAADE}"/>
              </a:ext>
            </a:extLst>
          </p:cNvPr>
          <p:cNvSpPr>
            <a:spLocks noGrp="1"/>
          </p:cNvSpPr>
          <p:nvPr>
            <p:ph type="body" sz="quarter" idx="44" hasCustomPrompt="1"/>
          </p:nvPr>
        </p:nvSpPr>
        <p:spPr>
          <a:xfrm>
            <a:off x="6345562" y="2392362"/>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96" name="Text Placeholder 4">
            <a:extLst>
              <a:ext uri="{FF2B5EF4-FFF2-40B4-BE49-F238E27FC236}">
                <a16:creationId xmlns:a16="http://schemas.microsoft.com/office/drawing/2014/main" id="{B192C58A-D10C-4A4B-9052-80B1C30E8475}"/>
              </a:ext>
            </a:extLst>
          </p:cNvPr>
          <p:cNvSpPr>
            <a:spLocks noGrp="1"/>
          </p:cNvSpPr>
          <p:nvPr>
            <p:ph type="body" sz="quarter" idx="45" hasCustomPrompt="1"/>
          </p:nvPr>
        </p:nvSpPr>
        <p:spPr>
          <a:xfrm>
            <a:off x="5877250" y="3379177"/>
            <a:ext cx="234157"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99" name="Text Placeholder 4">
            <a:extLst>
              <a:ext uri="{FF2B5EF4-FFF2-40B4-BE49-F238E27FC236}">
                <a16:creationId xmlns:a16="http://schemas.microsoft.com/office/drawing/2014/main" id="{FFF6DD47-4CF6-40CF-9420-71E1D6FC780B}"/>
              </a:ext>
            </a:extLst>
          </p:cNvPr>
          <p:cNvSpPr>
            <a:spLocks noGrp="1"/>
          </p:cNvSpPr>
          <p:nvPr>
            <p:ph type="body" sz="quarter" idx="48" hasCustomPrompt="1"/>
          </p:nvPr>
        </p:nvSpPr>
        <p:spPr>
          <a:xfrm>
            <a:off x="6345562" y="3379179"/>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100" name="Text Placeholder 4">
            <a:extLst>
              <a:ext uri="{FF2B5EF4-FFF2-40B4-BE49-F238E27FC236}">
                <a16:creationId xmlns:a16="http://schemas.microsoft.com/office/drawing/2014/main" id="{55DFE118-FDD8-4822-9539-4FA4C41F2232}"/>
              </a:ext>
            </a:extLst>
          </p:cNvPr>
          <p:cNvSpPr>
            <a:spLocks noGrp="1"/>
          </p:cNvSpPr>
          <p:nvPr>
            <p:ph type="body" sz="quarter" idx="49" hasCustomPrompt="1"/>
          </p:nvPr>
        </p:nvSpPr>
        <p:spPr>
          <a:xfrm>
            <a:off x="5877250" y="4352924"/>
            <a:ext cx="234157"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103" name="Text Placeholder 4">
            <a:extLst>
              <a:ext uri="{FF2B5EF4-FFF2-40B4-BE49-F238E27FC236}">
                <a16:creationId xmlns:a16="http://schemas.microsoft.com/office/drawing/2014/main" id="{0D02CFEC-024B-41F1-869A-0BF99B692F1D}"/>
              </a:ext>
            </a:extLst>
          </p:cNvPr>
          <p:cNvSpPr>
            <a:spLocks noGrp="1"/>
          </p:cNvSpPr>
          <p:nvPr>
            <p:ph type="body" sz="quarter" idx="52" hasCustomPrompt="1"/>
          </p:nvPr>
        </p:nvSpPr>
        <p:spPr>
          <a:xfrm>
            <a:off x="6345562" y="4352926"/>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104" name="Text Placeholder 4">
            <a:extLst>
              <a:ext uri="{FF2B5EF4-FFF2-40B4-BE49-F238E27FC236}">
                <a16:creationId xmlns:a16="http://schemas.microsoft.com/office/drawing/2014/main" id="{5CD0412D-4659-41AF-81B9-21E50913580D}"/>
              </a:ext>
            </a:extLst>
          </p:cNvPr>
          <p:cNvSpPr>
            <a:spLocks noGrp="1"/>
          </p:cNvSpPr>
          <p:nvPr>
            <p:ph type="body" sz="quarter" idx="53" hasCustomPrompt="1"/>
          </p:nvPr>
        </p:nvSpPr>
        <p:spPr>
          <a:xfrm>
            <a:off x="5877250" y="5330823"/>
            <a:ext cx="234157" cy="244800"/>
          </a:xfrm>
          <a:prstGeom prst="ellipse">
            <a:avLst/>
          </a:prstGeom>
          <a:solidFill>
            <a:schemeClr val="accent2"/>
          </a:solidFill>
          <a:ln>
            <a:noFill/>
          </a:ln>
        </p:spPr>
        <p:txBody>
          <a:bodyPr lIns="0" tIns="0" anchor="ctr" anchorCtr="0"/>
          <a:lstStyle>
            <a:lvl1pPr marL="0" indent="0" algn="ctr">
              <a:buNone/>
              <a:defRPr sz="900" b="1" i="0">
                <a:solidFill>
                  <a:schemeClr val="tx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a:t>
            </a:r>
          </a:p>
        </p:txBody>
      </p:sp>
      <p:sp>
        <p:nvSpPr>
          <p:cNvPr id="107" name="Text Placeholder 4">
            <a:extLst>
              <a:ext uri="{FF2B5EF4-FFF2-40B4-BE49-F238E27FC236}">
                <a16:creationId xmlns:a16="http://schemas.microsoft.com/office/drawing/2014/main" id="{8038A208-21D7-4FBD-BC11-AE7595DDD03A}"/>
              </a:ext>
            </a:extLst>
          </p:cNvPr>
          <p:cNvSpPr>
            <a:spLocks noGrp="1"/>
          </p:cNvSpPr>
          <p:nvPr>
            <p:ph type="body" sz="quarter" idx="56" hasCustomPrompt="1"/>
          </p:nvPr>
        </p:nvSpPr>
        <p:spPr>
          <a:xfrm>
            <a:off x="6345562" y="5330825"/>
            <a:ext cx="4689475" cy="490539"/>
          </a:xfrm>
          <a:prstGeom prst="rect">
            <a:avLst/>
          </a:prstGeom>
          <a:noFill/>
          <a:ln>
            <a:noFill/>
          </a:ln>
        </p:spPr>
        <p:txBody>
          <a:bodyPr lIns="0" tIns="0" anchor="t" anchorCtr="0"/>
          <a:lstStyle>
            <a:lvl1pPr marL="0" indent="0">
              <a:buNone/>
              <a:defRPr sz="1300" b="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US"/>
              <a:t>Topic</a:t>
            </a:r>
          </a:p>
        </p:txBody>
      </p:sp>
      <p:sp>
        <p:nvSpPr>
          <p:cNvPr id="4" name="Slide Number Placeholder 2">
            <a:extLst>
              <a:ext uri="{FF2B5EF4-FFF2-40B4-BE49-F238E27FC236}">
                <a16:creationId xmlns:a16="http://schemas.microsoft.com/office/drawing/2014/main" id="{40A3DE34-9A7A-9563-C0B9-3DDC733147EF}"/>
              </a:ext>
              <a:ext uri="{C183D7F6-B498-43B3-948B-1728B52AA6E4}">
                <adec:decorative xmlns:adec="http://schemas.microsoft.com/office/drawing/2017/decorative" val="1"/>
              </a:ext>
            </a:extLst>
          </p:cNvPr>
          <p:cNvSpPr>
            <a:spLocks noGrp="1"/>
          </p:cNvSpPr>
          <p:nvPr>
            <p:ph type="sldNum" sz="quarter" idx="10"/>
          </p:nvPr>
        </p:nvSpPr>
        <p:spPr>
          <a:xfrm>
            <a:off x="11653284" y="6337004"/>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286929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 1 per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8EF87-FAF1-9831-5AC8-11AD49FDA957}"/>
              </a:ext>
            </a:extLst>
          </p:cNvPr>
          <p:cNvSpPr>
            <a:spLocks noGrp="1"/>
          </p:cNvSpPr>
          <p:nvPr>
            <p:ph type="title"/>
          </p:nvPr>
        </p:nvSpPr>
        <p:spPr/>
        <p:txBody>
          <a:bodyPr/>
          <a:lstStyle>
            <a:lvl1pPr>
              <a:defRPr b="1" i="0">
                <a:solidFill>
                  <a:schemeClr val="tx1"/>
                </a:solidFill>
                <a:latin typeface="+mj-lt"/>
                <a:cs typeface="Arial" panose="020B0604020202020204" pitchFamily="34" charset="0"/>
              </a:defRPr>
            </a:lvl1pPr>
          </a:lstStyle>
          <a:p>
            <a:r>
              <a:rPr lang="en-GB"/>
              <a:t>Click to edit Master title style</a:t>
            </a:r>
            <a:endParaRPr lang="en-DK"/>
          </a:p>
        </p:txBody>
      </p:sp>
      <p:sp>
        <p:nvSpPr>
          <p:cNvPr id="6" name="Picture Placeholder 5" descr="Headshot">
            <a:extLst>
              <a:ext uri="{FF2B5EF4-FFF2-40B4-BE49-F238E27FC236}">
                <a16:creationId xmlns:a16="http://schemas.microsoft.com/office/drawing/2014/main" id="{A9C755AC-5569-1576-57A7-5DAFF21231B9}"/>
              </a:ext>
            </a:extLst>
          </p:cNvPr>
          <p:cNvSpPr>
            <a:spLocks noGrp="1"/>
          </p:cNvSpPr>
          <p:nvPr>
            <p:ph type="pic" sz="quarter" idx="20"/>
          </p:nvPr>
        </p:nvSpPr>
        <p:spPr>
          <a:xfrm>
            <a:off x="1992312" y="1719262"/>
            <a:ext cx="3419475" cy="3419475"/>
          </a:xfrm>
          <a:prstGeom prst="ellipse">
            <a:avLst/>
          </a:prstGeom>
          <a:solidFill>
            <a:schemeClr val="bg1"/>
          </a:solidFill>
          <a:effectLst/>
        </p:spPr>
        <p:txBody>
          <a:bodyPr/>
          <a:lstStyle>
            <a:lvl1pPr marL="0" indent="0">
              <a:buNone/>
              <a:defRPr b="0" i="0">
                <a:latin typeface="+mn-lt"/>
              </a:defRPr>
            </a:lvl1pPr>
          </a:lstStyle>
          <a:p>
            <a:endParaRPr lang="en-DK"/>
          </a:p>
        </p:txBody>
      </p:sp>
      <p:sp>
        <p:nvSpPr>
          <p:cNvPr id="2" name="Text Placeholder 2">
            <a:extLst>
              <a:ext uri="{FF2B5EF4-FFF2-40B4-BE49-F238E27FC236}">
                <a16:creationId xmlns:a16="http://schemas.microsoft.com/office/drawing/2014/main" id="{4B33B57F-C11F-E2E1-AEE6-FC58F19A01E1}"/>
              </a:ext>
            </a:extLst>
          </p:cNvPr>
          <p:cNvSpPr>
            <a:spLocks noGrp="1"/>
          </p:cNvSpPr>
          <p:nvPr>
            <p:ph type="body" sz="quarter" idx="19"/>
          </p:nvPr>
        </p:nvSpPr>
        <p:spPr>
          <a:xfrm>
            <a:off x="5906336" y="2800206"/>
            <a:ext cx="4452102" cy="394504"/>
          </a:xfrm>
          <a:prstGeom prst="rect">
            <a:avLst/>
          </a:prstGeom>
        </p:spPr>
        <p:txBody>
          <a:bodyPr/>
          <a:lstStyle>
            <a:lvl1pPr marL="0" indent="0" algn="l">
              <a:buNone/>
              <a:defRPr sz="3500" b="1"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sp>
        <p:nvSpPr>
          <p:cNvPr id="8" name="Text Placeholder 2">
            <a:extLst>
              <a:ext uri="{FF2B5EF4-FFF2-40B4-BE49-F238E27FC236}">
                <a16:creationId xmlns:a16="http://schemas.microsoft.com/office/drawing/2014/main" id="{B6EA9652-A6AB-FFD2-EDFD-7AF7D797DBA7}"/>
              </a:ext>
            </a:extLst>
          </p:cNvPr>
          <p:cNvSpPr>
            <a:spLocks noGrp="1"/>
          </p:cNvSpPr>
          <p:nvPr>
            <p:ph type="body" sz="quarter" idx="21"/>
          </p:nvPr>
        </p:nvSpPr>
        <p:spPr>
          <a:xfrm>
            <a:off x="5906336" y="3483319"/>
            <a:ext cx="4452102" cy="662136"/>
          </a:xfrm>
          <a:prstGeom prst="rect">
            <a:avLst/>
          </a:prstGeom>
        </p:spPr>
        <p:txBody>
          <a:bodyPr/>
          <a:lstStyle>
            <a:lvl1pPr marL="0" indent="0" algn="l">
              <a:buNone/>
              <a:defRPr sz="2400" b="0" i="0">
                <a:solidFill>
                  <a:schemeClr val="tx1"/>
                </a:solidFill>
                <a:latin typeface="+mn-lt"/>
                <a:ea typeface="Inter" panose="02000503000000020004" pitchFamily="2" charset="0"/>
              </a:defRPr>
            </a:lvl1pPr>
            <a:lvl2pPr marL="457200" indent="0">
              <a:buNone/>
              <a:defRPr b="0" i="0">
                <a:solidFill>
                  <a:schemeClr val="tx1"/>
                </a:solidFill>
                <a:latin typeface="+mn-lt"/>
                <a:ea typeface="Inter" panose="02000503000000020004" pitchFamily="2" charset="0"/>
              </a:defRPr>
            </a:lvl2pPr>
            <a:lvl3pPr marL="914400" indent="0">
              <a:buNone/>
              <a:defRPr b="0" i="0">
                <a:solidFill>
                  <a:schemeClr val="tx1"/>
                </a:solidFill>
                <a:latin typeface="+mn-lt"/>
                <a:ea typeface="Inter" panose="02000503000000020004" pitchFamily="2" charset="0"/>
              </a:defRPr>
            </a:lvl3pPr>
            <a:lvl4pPr marL="1371600" indent="0">
              <a:buNone/>
              <a:defRPr b="0" i="0">
                <a:solidFill>
                  <a:schemeClr val="tx1"/>
                </a:solidFill>
                <a:latin typeface="+mn-lt"/>
                <a:ea typeface="Inter" panose="02000503000000020004" pitchFamily="2" charset="0"/>
              </a:defRPr>
            </a:lvl4pPr>
          </a:lstStyle>
          <a:p>
            <a:pPr lvl="0"/>
            <a:r>
              <a:rPr lang="en-GB"/>
              <a:t>Click to edit</a:t>
            </a:r>
          </a:p>
        </p:txBody>
      </p:sp>
      <p:pic>
        <p:nvPicPr>
          <p:cNvPr id="4" name="Graphic 3">
            <a:extLst>
              <a:ext uri="{FF2B5EF4-FFF2-40B4-BE49-F238E27FC236}">
                <a16:creationId xmlns:a16="http://schemas.microsoft.com/office/drawing/2014/main" id="{0BE3E8EE-3152-985D-388D-679775F65CF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90807" y="4895075"/>
            <a:ext cx="7065818" cy="3644357"/>
          </a:xfrm>
          <a:prstGeom prst="rect">
            <a:avLst/>
          </a:prstGeom>
        </p:spPr>
      </p:pic>
      <p:sp>
        <p:nvSpPr>
          <p:cNvPr id="7" name="Slide Number Placeholder 2">
            <a:extLst>
              <a:ext uri="{FF2B5EF4-FFF2-40B4-BE49-F238E27FC236}">
                <a16:creationId xmlns:a16="http://schemas.microsoft.com/office/drawing/2014/main" id="{618E60E6-F783-08D1-4BAD-043D7B8A3440}"/>
              </a:ext>
              <a:ext uri="{C183D7F6-B498-43B3-948B-1728B52AA6E4}">
                <adec:decorative xmlns:adec="http://schemas.microsoft.com/office/drawing/2017/decorative" val="1"/>
              </a:ext>
            </a:extLst>
          </p:cNvPr>
          <p:cNvSpPr>
            <a:spLocks noGrp="1"/>
          </p:cNvSpPr>
          <p:nvPr>
            <p:ph type="sldNum" sz="quarter" idx="10"/>
          </p:nvPr>
        </p:nvSpPr>
        <p:spPr>
          <a:xfrm>
            <a:off x="11653284" y="6337005"/>
            <a:ext cx="538716" cy="520995"/>
          </a:xfrm>
        </p:spPr>
        <p:txBody>
          <a:bodyPr/>
          <a:lstStyle>
            <a:lvl1pPr>
              <a:defRPr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351016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4">
            <a:extLst>
              <a:ext uri="{FF2B5EF4-FFF2-40B4-BE49-F238E27FC236}">
                <a16:creationId xmlns:a16="http://schemas.microsoft.com/office/drawing/2014/main" id="{A2191E78-A863-E934-43AF-822E760872F5}"/>
              </a:ext>
            </a:extLst>
          </p:cNvPr>
          <p:cNvSpPr>
            <a:spLocks noGrp="1"/>
          </p:cNvSpPr>
          <p:nvPr>
            <p:ph type="title"/>
          </p:nvPr>
        </p:nvSpPr>
        <p:spPr>
          <a:xfrm>
            <a:off x="409451" y="441325"/>
            <a:ext cx="11374562" cy="658516"/>
          </a:xfrm>
          <a:prstGeom prst="rect">
            <a:avLst/>
          </a:prstGeom>
        </p:spPr>
        <p:txBody>
          <a:bodyPr vert="horz" lIns="0" tIns="0" rIns="0" bIns="0" rtlCol="0" anchor="t">
            <a:noAutofit/>
          </a:bodyPr>
          <a:lstStyle/>
          <a:p>
            <a:r>
              <a:rPr lang="en-GB"/>
              <a:t>Click to edit Master title style</a:t>
            </a:r>
            <a:endParaRPr lang="en-DK"/>
          </a:p>
        </p:txBody>
      </p:sp>
      <p:sp>
        <p:nvSpPr>
          <p:cNvPr id="8" name="Text Placeholder 2">
            <a:extLst>
              <a:ext uri="{FF2B5EF4-FFF2-40B4-BE49-F238E27FC236}">
                <a16:creationId xmlns:a16="http://schemas.microsoft.com/office/drawing/2014/main" id="{D791C7AB-3248-1940-9698-DCA30F113CB3}"/>
              </a:ext>
            </a:extLst>
          </p:cNvPr>
          <p:cNvSpPr>
            <a:spLocks noGrp="1"/>
          </p:cNvSpPr>
          <p:nvPr>
            <p:ph type="body" idx="1"/>
          </p:nvPr>
        </p:nvSpPr>
        <p:spPr>
          <a:xfrm>
            <a:off x="409452" y="1376363"/>
            <a:ext cx="11374562" cy="478948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Slide Number Placeholder 18">
            <a:extLst>
              <a:ext uri="{FF2B5EF4-FFF2-40B4-BE49-F238E27FC236}">
                <a16:creationId xmlns:a16="http://schemas.microsoft.com/office/drawing/2014/main" id="{9020719A-66B0-0FF9-EDAE-7AAD4138368E}"/>
              </a:ext>
              <a:ext uri="{C183D7F6-B498-43B3-948B-1728B52AA6E4}">
                <adec:decorative xmlns:adec="http://schemas.microsoft.com/office/drawing/2017/decorative" val="1"/>
              </a:ext>
            </a:extLst>
          </p:cNvPr>
          <p:cNvSpPr>
            <a:spLocks noGrp="1"/>
          </p:cNvSpPr>
          <p:nvPr>
            <p:ph type="sldNum" sz="quarter" idx="4"/>
          </p:nvPr>
        </p:nvSpPr>
        <p:spPr>
          <a:xfrm>
            <a:off x="11653284" y="6337005"/>
            <a:ext cx="538716" cy="520995"/>
          </a:xfrm>
          <a:prstGeom prst="rect">
            <a:avLst/>
          </a:prstGeom>
          <a:ln w="0">
            <a:noFill/>
          </a:ln>
        </p:spPr>
        <p:txBody>
          <a:bodyPr vert="horz" lIns="0" tIns="0" rIns="0" bIns="0" rtlCol="0" anchor="ctr"/>
          <a:lstStyle>
            <a:lvl1pPr algn="ctr">
              <a:defRPr sz="800" b="0" i="0">
                <a:solidFill>
                  <a:schemeClr val="tx1"/>
                </a:solidFill>
                <a:latin typeface="Arial" panose="020B0604020202020204" pitchFamily="34" charset="0"/>
              </a:defRPr>
            </a:lvl1pPr>
          </a:lstStyle>
          <a:p>
            <a:fld id="{D78E96AE-B5B5-49FC-BED4-FF80B77E5CAF}" type="slidenum">
              <a:rPr lang="en-DK" smtClean="0"/>
              <a:pPr/>
              <a:t>‹#›</a:t>
            </a:fld>
            <a:endParaRPr lang="en-DK"/>
          </a:p>
        </p:txBody>
      </p:sp>
    </p:spTree>
    <p:extLst>
      <p:ext uri="{BB962C8B-B14F-4D97-AF65-F5344CB8AC3E}">
        <p14:creationId xmlns:p14="http://schemas.microsoft.com/office/powerpoint/2010/main" val="2852215217"/>
      </p:ext>
    </p:extLst>
  </p:cSld>
  <p:clrMap bg1="lt1" tx1="dk1" bg2="lt2" tx2="dk2" accent1="accent1" accent2="accent2" accent3="accent3" accent4="accent4" accent5="accent5" accent6="accent6" hlink="hlink" folHlink="folHlink"/>
  <p:sldLayoutIdLst>
    <p:sldLayoutId id="2147483956" r:id="rId1"/>
    <p:sldLayoutId id="2147484033" r:id="rId2"/>
    <p:sldLayoutId id="2147484026" r:id="rId3"/>
    <p:sldLayoutId id="2147484075" r:id="rId4"/>
    <p:sldLayoutId id="2147484029" r:id="rId5"/>
    <p:sldLayoutId id="2147484031" r:id="rId6"/>
    <p:sldLayoutId id="2147483911" r:id="rId7"/>
    <p:sldLayoutId id="2147483912" r:id="rId8"/>
    <p:sldLayoutId id="2147484030" r:id="rId9"/>
    <p:sldLayoutId id="2147484021" r:id="rId10"/>
    <p:sldLayoutId id="2147484020" r:id="rId11"/>
    <p:sldLayoutId id="2147484079" r:id="rId12"/>
    <p:sldLayoutId id="2147483922" r:id="rId13"/>
    <p:sldLayoutId id="2147483921" r:id="rId14"/>
    <p:sldLayoutId id="2147484022" r:id="rId15"/>
    <p:sldLayoutId id="2147483928" r:id="rId16"/>
    <p:sldLayoutId id="2147484023" r:id="rId17"/>
    <p:sldLayoutId id="2147484076" r:id="rId18"/>
    <p:sldLayoutId id="2147484077" r:id="rId19"/>
    <p:sldLayoutId id="2147483907" r:id="rId20"/>
    <p:sldLayoutId id="2147483898" r:id="rId21"/>
    <p:sldLayoutId id="2147484080" r:id="rId22"/>
    <p:sldLayoutId id="2147483917" r:id="rId23"/>
    <p:sldLayoutId id="2147483904" r:id="rId24"/>
    <p:sldLayoutId id="2147484018" r:id="rId25"/>
    <p:sldLayoutId id="2147484078" r:id="rId26"/>
    <p:sldLayoutId id="2147484009" r:id="rId27"/>
    <p:sldLayoutId id="2147484008" r:id="rId28"/>
    <p:sldLayoutId id="2147484014" r:id="rId29"/>
    <p:sldLayoutId id="2147483891" r:id="rId30"/>
    <p:sldLayoutId id="2147483892" r:id="rId31"/>
    <p:sldLayoutId id="2147483893" r:id="rId32"/>
    <p:sldLayoutId id="2147483894" r:id="rId33"/>
    <p:sldLayoutId id="2147483913" r:id="rId34"/>
    <p:sldLayoutId id="2147484015" r:id="rId35"/>
    <p:sldLayoutId id="214748399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100000"/>
        </a:lnSpc>
        <a:spcBef>
          <a:spcPct val="0"/>
        </a:spcBef>
        <a:buNone/>
        <a:defRPr sz="2800" b="1" i="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Arial" panose="020B0604020202020204" pitchFamily="34" charset="0"/>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Arial" panose="020B0604020202020204" pitchFamily="34" charset="0"/>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Arial" panose="020B0604020202020204" pitchFamily="34" charset="0"/>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Arial" panose="020B0604020202020204" pitchFamily="34" charset="0"/>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DCDCDC"/>
          </p15:clr>
        </p15:guide>
        <p15:guide id="3" pos="257" userDrawn="1">
          <p15:clr>
            <a:srgbClr val="DCDCDC"/>
          </p15:clr>
        </p15:guide>
        <p15:guide id="5" pos="393" userDrawn="1">
          <p15:clr>
            <a:srgbClr val="C35EA4"/>
          </p15:clr>
        </p15:guide>
        <p15:guide id="8" pos="824" userDrawn="1">
          <p15:clr>
            <a:srgbClr val="C35EA4"/>
          </p15:clr>
        </p15:guide>
        <p15:guide id="9" pos="1255" userDrawn="1">
          <p15:clr>
            <a:srgbClr val="C35EA4"/>
          </p15:clr>
        </p15:guide>
        <p15:guide id="12" pos="5995" userDrawn="1">
          <p15:clr>
            <a:srgbClr val="C35EA4"/>
          </p15:clr>
        </p15:guide>
        <p15:guide id="13" pos="1685" userDrawn="1">
          <p15:clr>
            <a:srgbClr val="C35EA4"/>
          </p15:clr>
        </p15:guide>
        <p15:guide id="16" pos="2116" userDrawn="1">
          <p15:clr>
            <a:srgbClr val="C35EA4"/>
          </p15:clr>
        </p15:guide>
        <p15:guide id="17" pos="2547" userDrawn="1">
          <p15:clr>
            <a:srgbClr val="C35EA4"/>
          </p15:clr>
        </p15:guide>
        <p15:guide id="21" pos="2978" userDrawn="1">
          <p15:clr>
            <a:srgbClr val="C35EA4"/>
          </p15:clr>
        </p15:guide>
        <p15:guide id="24" pos="6425" userDrawn="1">
          <p15:clr>
            <a:srgbClr val="C35EA4"/>
          </p15:clr>
        </p15:guide>
        <p15:guide id="25" pos="3409" userDrawn="1">
          <p15:clr>
            <a:srgbClr val="C35EA4"/>
          </p15:clr>
        </p15:guide>
        <p15:guide id="28" pos="3840" userDrawn="1">
          <p15:clr>
            <a:srgbClr val="C35EA4"/>
          </p15:clr>
        </p15:guide>
        <p15:guide id="29" pos="4271" userDrawn="1">
          <p15:clr>
            <a:srgbClr val="C35EA4"/>
          </p15:clr>
        </p15:guide>
        <p15:guide id="33" pos="4702" userDrawn="1">
          <p15:clr>
            <a:srgbClr val="C35EA4"/>
          </p15:clr>
        </p15:guide>
        <p15:guide id="36" pos="5133" userDrawn="1">
          <p15:clr>
            <a:srgbClr val="C35EA4"/>
          </p15:clr>
        </p15:guide>
        <p15:guide id="37" pos="5564" userDrawn="1">
          <p15:clr>
            <a:srgbClr val="C35EA4"/>
          </p15:clr>
        </p15:guide>
        <p15:guide id="40" pos="7680" userDrawn="1">
          <p15:clr>
            <a:srgbClr val="C35EA4"/>
          </p15:clr>
        </p15:guide>
        <p15:guide id="48" pos="6856" userDrawn="1">
          <p15:clr>
            <a:srgbClr val="C35EA4"/>
          </p15:clr>
        </p15:guide>
        <p15:guide id="52" pos="7287" userDrawn="1">
          <p15:clr>
            <a:srgbClr val="C35EA4"/>
          </p15:clr>
        </p15:guide>
        <p15:guide id="53" pos="7423" userDrawn="1">
          <p15:clr>
            <a:srgbClr val="DCDCDC"/>
          </p15:clr>
        </p15:guide>
        <p15:guide id="54" orient="horz" userDrawn="1">
          <p15:clr>
            <a:srgbClr val="DCDCDC"/>
          </p15:clr>
        </p15:guide>
        <p15:guide id="55" orient="horz" pos="436" userDrawn="1">
          <p15:clr>
            <a:srgbClr val="DCDCDC"/>
          </p15:clr>
        </p15:guide>
        <p15:guide id="56" orient="horz" pos="278" userDrawn="1">
          <p15:clr>
            <a:srgbClr val="DCDCDC"/>
          </p15:clr>
        </p15:guide>
        <p15:guide id="57" orient="horz" pos="3884" userDrawn="1">
          <p15:clr>
            <a:srgbClr val="DCDCDC"/>
          </p15:clr>
        </p15:guide>
        <p15:guide id="62" orient="horz" pos="867" userDrawn="1">
          <p15:clr>
            <a:srgbClr val="DCDCDC"/>
          </p15:clr>
        </p15:guide>
        <p15:guide id="64" orient="horz" pos="1298" userDrawn="1">
          <p15:clr>
            <a:srgbClr val="DCDCDC"/>
          </p15:clr>
        </p15:guide>
        <p15:guide id="66" orient="horz" pos="1729" userDrawn="1">
          <p15:clr>
            <a:srgbClr val="DCDCDC"/>
          </p15:clr>
        </p15:guide>
        <p15:guide id="67" orient="horz" pos="2160" userDrawn="1">
          <p15:clr>
            <a:srgbClr val="DCDCDC"/>
          </p15:clr>
        </p15:guide>
        <p15:guide id="68" orient="horz" pos="2591" userDrawn="1">
          <p15:clr>
            <a:srgbClr val="DCDCDC"/>
          </p15:clr>
        </p15:guide>
        <p15:guide id="69" orient="horz" pos="3022" userDrawn="1">
          <p15:clr>
            <a:srgbClr val="DCDCDC"/>
          </p15:clr>
        </p15:guide>
        <p15:guide id="70" orient="horz" pos="3453" userDrawn="1">
          <p15:clr>
            <a:srgbClr val="DCDCDC"/>
          </p15:clr>
        </p15:guide>
        <p15:guide id="72" orient="horz" pos="4320" userDrawn="1">
          <p15:clr>
            <a:srgbClr val="DCDCDC"/>
          </p15:clr>
        </p15:guide>
        <p15:guide id="80" orient="horz" pos="4088" userDrawn="1">
          <p15:clr>
            <a:srgbClr val="DCDCD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3" Type="http://schemas.openxmlformats.org/officeDocument/2006/relationships/hyperlink" Target="https://www.w3.org/WAI/WCAG22/Understanding/contrast-minimum.html#dfn-large-scale" TargetMode="External"/><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0.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30.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5.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3" Type="http://schemas.openxmlformats.org/officeDocument/2006/relationships/hyperlink" Target="https://linkedin.com/in/dan-tripp" TargetMode="External"/><Relationship Id="rId2" Type="http://schemas.openxmlformats.org/officeDocument/2006/relationships/hyperlink" Target="mailto:dtr@siteimprove.com" TargetMode="External"/><Relationship Id="rId1" Type="http://schemas.openxmlformats.org/officeDocument/2006/relationships/slideLayout" Target="../slideLayouts/slideLayout35.xml"/><Relationship Id="rId5" Type="http://schemas.openxmlformats.org/officeDocument/2006/relationships/image" Target="../media/image14.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EB184-69BB-21EE-5720-A388752AA376}"/>
              </a:ext>
            </a:extLst>
          </p:cNvPr>
          <p:cNvSpPr>
            <a:spLocks noGrp="1"/>
          </p:cNvSpPr>
          <p:nvPr>
            <p:ph type="title"/>
          </p:nvPr>
        </p:nvSpPr>
        <p:spPr>
          <a:xfrm>
            <a:off x="410399" y="2249341"/>
            <a:ext cx="6476176" cy="1366468"/>
          </a:xfrm>
        </p:spPr>
        <p:txBody>
          <a:bodyPr/>
          <a:lstStyle/>
          <a:p>
            <a:r>
              <a:rPr lang="en-US" dirty="0"/>
              <a:t>Common Mistakes in Web Accessibility</a:t>
            </a:r>
          </a:p>
        </p:txBody>
      </p:sp>
      <p:sp>
        <p:nvSpPr>
          <p:cNvPr id="3" name="Text Placeholder 2">
            <a:extLst>
              <a:ext uri="{FF2B5EF4-FFF2-40B4-BE49-F238E27FC236}">
                <a16:creationId xmlns:a16="http://schemas.microsoft.com/office/drawing/2014/main" id="{45132D20-D330-7C91-32E9-D4C289E9420D}"/>
              </a:ext>
            </a:extLst>
          </p:cNvPr>
          <p:cNvSpPr>
            <a:spLocks noGrp="1"/>
          </p:cNvSpPr>
          <p:nvPr>
            <p:ph type="body" sz="quarter" idx="11"/>
          </p:nvPr>
        </p:nvSpPr>
        <p:spPr/>
        <p:txBody>
          <a:bodyPr/>
          <a:lstStyle/>
          <a:p>
            <a:r>
              <a:rPr lang="en-US" dirty="0"/>
              <a:t>Presenter: Dan Tripp</a:t>
            </a:r>
          </a:p>
        </p:txBody>
      </p:sp>
      <p:sp>
        <p:nvSpPr>
          <p:cNvPr id="4" name="Slide Number Placeholder 3">
            <a:extLst>
              <a:ext uri="{FF2B5EF4-FFF2-40B4-BE49-F238E27FC236}">
                <a16:creationId xmlns:a16="http://schemas.microsoft.com/office/drawing/2014/main" id="{3F6F7A4F-CB3A-45E0-C48C-466404FBE9A0}"/>
              </a:ext>
            </a:extLst>
          </p:cNvPr>
          <p:cNvSpPr>
            <a:spLocks noGrp="1"/>
          </p:cNvSpPr>
          <p:nvPr>
            <p:ph type="sldNum" sz="quarter" idx="10"/>
          </p:nvPr>
        </p:nvSpPr>
        <p:spPr/>
        <p:txBody>
          <a:bodyPr/>
          <a:lstStyle/>
          <a:p>
            <a:fld id="{D78E96AE-B5B5-49FC-BED4-FF80B77E5CAF}" type="slidenum">
              <a:rPr lang="en-DK" smtClean="0"/>
              <a:pPr/>
              <a:t>1</a:t>
            </a:fld>
            <a:endParaRPr lang="en-DK"/>
          </a:p>
        </p:txBody>
      </p:sp>
      <p:sp>
        <p:nvSpPr>
          <p:cNvPr id="6" name="TextBox 5">
            <a:extLst>
              <a:ext uri="{FF2B5EF4-FFF2-40B4-BE49-F238E27FC236}">
                <a16:creationId xmlns:a16="http://schemas.microsoft.com/office/drawing/2014/main" id="{36343FA4-B6F8-CF14-6FEB-60B3C2066F7D}"/>
              </a:ext>
            </a:extLst>
          </p:cNvPr>
          <p:cNvSpPr txBox="1"/>
          <p:nvPr/>
        </p:nvSpPr>
        <p:spPr>
          <a:xfrm>
            <a:off x="315311" y="6022429"/>
            <a:ext cx="11719034" cy="461665"/>
          </a:xfrm>
          <a:prstGeom prst="rect">
            <a:avLst/>
          </a:prstGeom>
          <a:noFill/>
        </p:spPr>
        <p:txBody>
          <a:bodyPr wrap="square">
            <a:spAutoFit/>
          </a:bodyPr>
          <a:lstStyle/>
          <a:p>
            <a:r>
              <a:rPr lang="en-CA" sz="2400" dirty="0"/>
              <a:t>Slides: https://hello.siteimprove.com/csun-2025-common-web-accessibility-mistakes</a:t>
            </a:r>
          </a:p>
        </p:txBody>
      </p:sp>
      <p:pic>
        <p:nvPicPr>
          <p:cNvPr id="8" name="Picture 7" descr="A qr code with black dots&#10;&#10;AI-generated content may be incorrect.">
            <a:extLst>
              <a:ext uri="{FF2B5EF4-FFF2-40B4-BE49-F238E27FC236}">
                <a16:creationId xmlns:a16="http://schemas.microsoft.com/office/drawing/2014/main" id="{3989F8B4-3EAC-4E27-7EC3-AD513E2EE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523" y="463319"/>
            <a:ext cx="5401822" cy="5401822"/>
          </a:xfrm>
          <a:prstGeom prst="rect">
            <a:avLst/>
          </a:prstGeom>
        </p:spPr>
      </p:pic>
    </p:spTree>
    <p:extLst>
      <p:ext uri="{BB962C8B-B14F-4D97-AF65-F5344CB8AC3E}">
        <p14:creationId xmlns:p14="http://schemas.microsoft.com/office/powerpoint/2010/main" val="348839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9E8E4-443F-60B8-97D3-EC4DC0823F6D}"/>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C3B01B7D-39F7-4A58-DC20-713050468E42}"/>
              </a:ext>
            </a:extLst>
          </p:cNvPr>
          <p:cNvSpPr>
            <a:spLocks noGrp="1"/>
          </p:cNvSpPr>
          <p:nvPr>
            <p:ph type="title"/>
          </p:nvPr>
        </p:nvSpPr>
        <p:spPr>
          <a:xfrm>
            <a:off x="407988" y="152401"/>
            <a:ext cx="11376025" cy="723900"/>
          </a:xfrm>
          <a:ln>
            <a:noFill/>
          </a:ln>
        </p:spPr>
        <p:txBody>
          <a:bodyPr>
            <a:normAutofit/>
          </a:bodyPr>
          <a:lstStyle/>
          <a:p>
            <a:r>
              <a:rPr lang="en-CA" sz="4000" dirty="0"/>
              <a:t>The Dataset (slide 3)</a:t>
            </a:r>
            <a:endParaRPr lang="en-DK" sz="4000" dirty="0"/>
          </a:p>
        </p:txBody>
      </p:sp>
      <p:sp>
        <p:nvSpPr>
          <p:cNvPr id="12" name="Text Placeholder 11">
            <a:extLst>
              <a:ext uri="{FF2B5EF4-FFF2-40B4-BE49-F238E27FC236}">
                <a16:creationId xmlns:a16="http://schemas.microsoft.com/office/drawing/2014/main" id="{AED20B96-E720-966F-FF4A-4F419E8B33CA}"/>
              </a:ext>
            </a:extLst>
          </p:cNvPr>
          <p:cNvSpPr>
            <a:spLocks noGrp="1"/>
          </p:cNvSpPr>
          <p:nvPr>
            <p:ph type="body" sz="quarter" idx="19"/>
          </p:nvPr>
        </p:nvSpPr>
        <p:spPr>
          <a:xfrm>
            <a:off x="407988" y="952500"/>
            <a:ext cx="11376025" cy="5629275"/>
          </a:xfrm>
          <a:ln>
            <a:noFill/>
          </a:ln>
        </p:spPr>
        <p:txBody>
          <a:bodyPr>
            <a:noAutofit/>
          </a:bodyPr>
          <a:lstStyle/>
          <a:p>
            <a:pPr>
              <a:lnSpc>
                <a:spcPct val="150000"/>
              </a:lnSpc>
            </a:pPr>
            <a:r>
              <a:rPr lang="en-US" sz="2800" dirty="0"/>
              <a:t>“Common mistakes” as documented elsewhere: </a:t>
            </a:r>
          </a:p>
          <a:p>
            <a:pPr lvl="1">
              <a:lnSpc>
                <a:spcPct val="150000"/>
              </a:lnSpc>
            </a:pPr>
            <a:r>
              <a:rPr lang="en-US" sz="2800" dirty="0" err="1"/>
              <a:t>WebAIM</a:t>
            </a:r>
            <a:r>
              <a:rPr lang="en-US" sz="2800" dirty="0"/>
              <a:t> Million: 1 million pages.  Web Almanac: 34 million pages.  </a:t>
            </a:r>
          </a:p>
          <a:p>
            <a:pPr lvl="1">
              <a:lnSpc>
                <a:spcPct val="150000"/>
              </a:lnSpc>
            </a:pPr>
            <a:r>
              <a:rPr lang="en-US" sz="2800" dirty="0"/>
              <a:t>Many blog posts.</a:t>
            </a:r>
          </a:p>
        </p:txBody>
      </p:sp>
    </p:spTree>
    <p:extLst>
      <p:ext uri="{BB962C8B-B14F-4D97-AF65-F5344CB8AC3E}">
        <p14:creationId xmlns:p14="http://schemas.microsoft.com/office/powerpoint/2010/main" val="390462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B8259-F417-1A27-00A8-D5D818C866D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61C87C9-AD75-D075-83E1-C42FF23B4561}"/>
              </a:ext>
            </a:extLst>
          </p:cNvPr>
          <p:cNvSpPr>
            <a:spLocks noGrp="1"/>
          </p:cNvSpPr>
          <p:nvPr>
            <p:ph type="title"/>
          </p:nvPr>
        </p:nvSpPr>
        <p:spPr>
          <a:xfrm>
            <a:off x="407988" y="152401"/>
            <a:ext cx="11376025" cy="723900"/>
          </a:xfrm>
          <a:ln>
            <a:noFill/>
          </a:ln>
        </p:spPr>
        <p:txBody>
          <a:bodyPr>
            <a:normAutofit/>
          </a:bodyPr>
          <a:lstStyle/>
          <a:p>
            <a:r>
              <a:rPr lang="en-CA" sz="4000" dirty="0"/>
              <a:t>The Dataset (slide 3)</a:t>
            </a:r>
            <a:endParaRPr lang="en-DK" sz="4000" dirty="0"/>
          </a:p>
        </p:txBody>
      </p:sp>
      <p:sp>
        <p:nvSpPr>
          <p:cNvPr id="12" name="Text Placeholder 11">
            <a:extLst>
              <a:ext uri="{FF2B5EF4-FFF2-40B4-BE49-F238E27FC236}">
                <a16:creationId xmlns:a16="http://schemas.microsoft.com/office/drawing/2014/main" id="{49606CAE-4D6A-6E8C-0373-A371FC920119}"/>
              </a:ext>
            </a:extLst>
          </p:cNvPr>
          <p:cNvSpPr>
            <a:spLocks noGrp="1"/>
          </p:cNvSpPr>
          <p:nvPr>
            <p:ph type="body" sz="quarter" idx="19"/>
          </p:nvPr>
        </p:nvSpPr>
        <p:spPr>
          <a:xfrm>
            <a:off x="407988" y="952500"/>
            <a:ext cx="11376025" cy="5629275"/>
          </a:xfrm>
          <a:ln>
            <a:noFill/>
          </a:ln>
        </p:spPr>
        <p:txBody>
          <a:bodyPr>
            <a:noAutofit/>
          </a:bodyPr>
          <a:lstStyle/>
          <a:p>
            <a:pPr>
              <a:lnSpc>
                <a:spcPct val="150000"/>
              </a:lnSpc>
            </a:pPr>
            <a:r>
              <a:rPr lang="en-US" sz="2800" dirty="0"/>
              <a:t>Why this talk? </a:t>
            </a:r>
          </a:p>
          <a:p>
            <a:pPr marL="914400" lvl="1" indent="-457200">
              <a:lnSpc>
                <a:spcPct val="150000"/>
              </a:lnSpc>
              <a:buFont typeface="+mj-lt"/>
              <a:buAutoNum type="arabicPeriod"/>
            </a:pPr>
            <a:r>
              <a:rPr lang="en-US" sz="2800" dirty="0" err="1"/>
              <a:t>Siteimprove’s</a:t>
            </a:r>
            <a:r>
              <a:rPr lang="en-US" sz="2800" dirty="0"/>
              <a:t> slightly different rule set.</a:t>
            </a:r>
          </a:p>
          <a:p>
            <a:pPr marL="914400" lvl="1" indent="-457200">
              <a:lnSpc>
                <a:spcPct val="150000"/>
              </a:lnSpc>
              <a:buFont typeface="+mj-lt"/>
              <a:buAutoNum type="arabicPeriod"/>
            </a:pPr>
            <a:r>
              <a:rPr lang="en-US" sz="2800" dirty="0"/>
              <a:t>Our customers: more “honest mistakes”, not neglect.</a:t>
            </a:r>
          </a:p>
          <a:p>
            <a:pPr marL="914400" lvl="1" indent="-457200">
              <a:lnSpc>
                <a:spcPct val="150000"/>
              </a:lnSpc>
              <a:buFont typeface="+mj-lt"/>
              <a:buAutoNum type="arabicPeriod"/>
            </a:pPr>
            <a:r>
              <a:rPr lang="en-US" sz="2800" dirty="0"/>
              <a:t>Our consultants’ human judgement on</a:t>
            </a:r>
          </a:p>
          <a:p>
            <a:pPr marL="1803400" lvl="3" indent="-457200">
              <a:lnSpc>
                <a:spcPct val="150000"/>
              </a:lnSpc>
              <a:buFont typeface="+mj-lt"/>
              <a:buAutoNum type="arabicPeriod"/>
            </a:pPr>
            <a:r>
              <a:rPr lang="en-US" sz="2800" dirty="0"/>
              <a:t>the root of the problem, and </a:t>
            </a:r>
          </a:p>
          <a:p>
            <a:pPr marL="1803400" lvl="3" indent="-457200">
              <a:lnSpc>
                <a:spcPct val="150000"/>
              </a:lnSpc>
              <a:buFont typeface="+mj-lt"/>
              <a:buAutoNum type="arabicPeriod"/>
            </a:pPr>
            <a:r>
              <a:rPr lang="en-US" sz="2800" dirty="0"/>
              <a:t>the appropriate fix. </a:t>
            </a:r>
          </a:p>
          <a:p>
            <a:pPr marL="482600" lvl="1" indent="0">
              <a:lnSpc>
                <a:spcPct val="150000"/>
              </a:lnSpc>
              <a:buNone/>
            </a:pPr>
            <a:r>
              <a:rPr lang="en-US" sz="2800" dirty="0">
                <a:sym typeface="Wingdings" panose="05000000000000000000" pitchFamily="2" charset="2"/>
              </a:rPr>
              <a:t>	 No longer about “fully-automated” accessibility testing.</a:t>
            </a:r>
          </a:p>
          <a:p>
            <a:pPr marL="457200" lvl="1" indent="0">
              <a:lnSpc>
                <a:spcPct val="150000"/>
              </a:lnSpc>
              <a:buNone/>
            </a:pPr>
            <a:r>
              <a:rPr lang="en-US" sz="2800" dirty="0">
                <a:sym typeface="Wingdings" panose="05000000000000000000" pitchFamily="2" charset="2"/>
              </a:rPr>
              <a:t>4. </a:t>
            </a:r>
            <a:r>
              <a:rPr lang="en-US" sz="2800" i="1" dirty="0">
                <a:sym typeface="Wingdings" panose="05000000000000000000" pitchFamily="2" charset="2"/>
              </a:rPr>
              <a:t>Under-documented</a:t>
            </a:r>
            <a:r>
              <a:rPr lang="en-US" sz="2800" dirty="0">
                <a:sym typeface="Wingdings" panose="05000000000000000000" pitchFamily="2" charset="2"/>
              </a:rPr>
              <a:t> mistakes.</a:t>
            </a:r>
            <a:endParaRPr lang="en-US" sz="2800" dirty="0"/>
          </a:p>
          <a:p>
            <a:pPr>
              <a:lnSpc>
                <a:spcPct val="150000"/>
              </a:lnSpc>
            </a:pPr>
            <a:endParaRPr lang="en-US" sz="2800" dirty="0"/>
          </a:p>
        </p:txBody>
      </p:sp>
    </p:spTree>
    <p:extLst>
      <p:ext uri="{BB962C8B-B14F-4D97-AF65-F5344CB8AC3E}">
        <p14:creationId xmlns:p14="http://schemas.microsoft.com/office/powerpoint/2010/main" val="351118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500"/>
                                        <p:tgtEl>
                                          <p:spTgt spid="1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xEl>
                                              <p:pRg st="7" end="7"/>
                                            </p:txEl>
                                          </p:spTgt>
                                        </p:tgtEl>
                                        <p:attrNameLst>
                                          <p:attrName>style.visibility</p:attrName>
                                        </p:attrNameLst>
                                      </p:cBhvr>
                                      <p:to>
                                        <p:strVal val="visible"/>
                                      </p:to>
                                    </p:set>
                                    <p:animEffect transition="in" filter="fade">
                                      <p:cBhvr>
                                        <p:cTn id="34"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56E8-EF90-5C77-EAAF-84D53CEDCDE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03F4013-04C8-510C-F487-A7718F74E6B4}"/>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BCF0C770-8D67-9BB8-875B-AED4AA241C68}"/>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421678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BC0B0-9C00-CB1B-B1FB-F077E3703A2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4FC2497-492F-8075-E8B8-7E6A1C3DDC57}"/>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2F005980-F6D4-BA56-67C5-E8A0CFC080AD}"/>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046C6062-EC16-8656-1F13-B7394B32C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207509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902BF-6264-2F84-4FEC-60C182E61FBD}"/>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116B7D68-8B3F-6717-60F7-5962128C2011}"/>
              </a:ext>
            </a:extLst>
          </p:cNvPr>
          <p:cNvSpPr>
            <a:spLocks noGrp="1"/>
          </p:cNvSpPr>
          <p:nvPr>
            <p:ph type="title"/>
          </p:nvPr>
        </p:nvSpPr>
        <p:spPr>
          <a:xfrm>
            <a:off x="407988" y="152401"/>
            <a:ext cx="11376025" cy="723900"/>
          </a:xfrm>
          <a:ln>
            <a:noFill/>
          </a:ln>
        </p:spPr>
        <p:txBody>
          <a:bodyPr>
            <a:normAutofit/>
          </a:bodyPr>
          <a:lstStyle/>
          <a:p>
            <a:r>
              <a:rPr lang="en-CA" sz="4000" dirty="0"/>
              <a:t>Mistake 1 of 5: Empty Link </a:t>
            </a:r>
            <a:endParaRPr lang="en-DK" sz="4000" dirty="0"/>
          </a:p>
        </p:txBody>
      </p:sp>
      <p:sp>
        <p:nvSpPr>
          <p:cNvPr id="12" name="Text Placeholder 11">
            <a:extLst>
              <a:ext uri="{FF2B5EF4-FFF2-40B4-BE49-F238E27FC236}">
                <a16:creationId xmlns:a16="http://schemas.microsoft.com/office/drawing/2014/main" id="{A16928EF-A1A6-ED72-04A8-E9D8FA3F820D}"/>
              </a:ext>
            </a:extLst>
          </p:cNvPr>
          <p:cNvSpPr>
            <a:spLocks noGrp="1"/>
          </p:cNvSpPr>
          <p:nvPr>
            <p:ph type="body" sz="quarter" idx="19"/>
          </p:nvPr>
        </p:nvSpPr>
        <p:spPr>
          <a:xfrm>
            <a:off x="407988" y="952500"/>
            <a:ext cx="11376025" cy="5629275"/>
          </a:xfrm>
          <a:ln>
            <a:noFill/>
          </a:ln>
        </p:spPr>
        <p:txBody>
          <a:bodyPr>
            <a:noAutofit/>
          </a:bodyPr>
          <a:lstStyle/>
          <a:p>
            <a:pPr marL="0" indent="0">
              <a:lnSpc>
                <a:spcPct val="114000"/>
              </a:lnSpc>
              <a:buNone/>
            </a:pPr>
            <a:endParaRPr lang="en-US" sz="2800" b="1" dirty="0"/>
          </a:p>
          <a:p>
            <a:pPr marL="0" indent="0">
              <a:lnSpc>
                <a:spcPct val="114000"/>
              </a:lnSpc>
              <a:buNone/>
            </a:pPr>
            <a:r>
              <a:rPr lang="en-US" sz="2800" b="1" dirty="0"/>
              <a:t>Automated check said</a:t>
            </a:r>
            <a:r>
              <a:rPr lang="en-US" sz="2800" dirty="0"/>
              <a:t>: "Link missing a text alternative“</a:t>
            </a:r>
          </a:p>
          <a:p>
            <a:pPr marL="0" indent="0">
              <a:lnSpc>
                <a:spcPct val="114000"/>
              </a:lnSpc>
              <a:buNone/>
            </a:pPr>
            <a:endParaRPr lang="en-US" sz="2800" b="1" dirty="0"/>
          </a:p>
          <a:p>
            <a:pPr marL="0" indent="0">
              <a:lnSpc>
                <a:spcPct val="114000"/>
              </a:lnSpc>
              <a:buNone/>
            </a:pPr>
            <a:r>
              <a:rPr lang="en-US" sz="2800" b="1" dirty="0"/>
              <a:t>Customer wrote</a:t>
            </a:r>
            <a:r>
              <a:rPr lang="en-US" sz="2800" dirty="0"/>
              <a:t>: “This link says “Kelly Griffith” and it’s fine.”</a:t>
            </a:r>
          </a:p>
          <a:p>
            <a:pPr>
              <a:lnSpc>
                <a:spcPct val="114000"/>
              </a:lnSpc>
            </a:pPr>
            <a:endParaRPr lang="en-US" sz="2800" b="1" dirty="0"/>
          </a:p>
        </p:txBody>
      </p:sp>
    </p:spTree>
    <p:extLst>
      <p:ext uri="{BB962C8B-B14F-4D97-AF65-F5344CB8AC3E}">
        <p14:creationId xmlns:p14="http://schemas.microsoft.com/office/powerpoint/2010/main" val="144542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DA455-4345-DFB0-419C-41EF1E77E854}"/>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A5437EDB-579A-019B-9097-36C7D99A8415}"/>
              </a:ext>
            </a:extLst>
          </p:cNvPr>
          <p:cNvSpPr>
            <a:spLocks noGrp="1"/>
          </p:cNvSpPr>
          <p:nvPr>
            <p:ph type="title"/>
          </p:nvPr>
        </p:nvSpPr>
        <p:spPr>
          <a:xfrm>
            <a:off x="407988" y="152401"/>
            <a:ext cx="11376025" cy="723900"/>
          </a:xfrm>
          <a:ln>
            <a:noFill/>
          </a:ln>
        </p:spPr>
        <p:txBody>
          <a:bodyPr>
            <a:normAutofit/>
          </a:bodyPr>
          <a:lstStyle/>
          <a:p>
            <a:r>
              <a:rPr lang="en-CA" sz="4000" dirty="0"/>
              <a:t>Mistake 1 of 5: Empty Link (slide 2)</a:t>
            </a:r>
            <a:endParaRPr lang="en-DK" sz="4000" dirty="0"/>
          </a:p>
        </p:txBody>
      </p:sp>
      <p:sp>
        <p:nvSpPr>
          <p:cNvPr id="12" name="Text Placeholder 11">
            <a:extLst>
              <a:ext uri="{FF2B5EF4-FFF2-40B4-BE49-F238E27FC236}">
                <a16:creationId xmlns:a16="http://schemas.microsoft.com/office/drawing/2014/main" id="{9FC8008F-9D67-7423-970C-915EE8CCF79F}"/>
              </a:ext>
            </a:extLst>
          </p:cNvPr>
          <p:cNvSpPr>
            <a:spLocks noGrp="1"/>
          </p:cNvSpPr>
          <p:nvPr>
            <p:ph type="body" sz="quarter" idx="19"/>
          </p:nvPr>
        </p:nvSpPr>
        <p:spPr>
          <a:xfrm>
            <a:off x="407988" y="952500"/>
            <a:ext cx="11376025" cy="5629275"/>
          </a:xfrm>
          <a:ln>
            <a:noFill/>
          </a:ln>
        </p:spPr>
        <p:txBody>
          <a:bodyPr>
            <a:noAutofit/>
          </a:bodyPr>
          <a:lstStyle/>
          <a:p>
            <a:pPr marL="0" indent="0">
              <a:lnSpc>
                <a:spcPct val="150000"/>
              </a:lnSpc>
              <a:buNone/>
            </a:pPr>
            <a:r>
              <a:rPr lang="en-US" sz="2800" b="1" dirty="0"/>
              <a:t>Consultant wrote</a:t>
            </a:r>
            <a:r>
              <a:rPr lang="en-US" sz="2800" dirty="0"/>
              <a:t>: “There is an empty and invisible &lt;a&gt; element here, right next to the visible link “Kelly Griffith”.  That's what the Siteimprove rule is failing on - the empty and invisible &lt;a&gt; element (not the visible &lt;a&gt; element).  Sometimes empty &lt;a&gt; elements like this are caused by your CMS (Content Management System) when you type some text then erase it.  That is: the text will be erased, but not the &lt;a&gt; tags that surrounded the text. To fix this: in your CMS, switch to its HTML view (if available), and remove the empty &lt;a&gt; element (and leave the visible &lt;a&gt; element as it is.)”</a:t>
            </a:r>
          </a:p>
        </p:txBody>
      </p:sp>
    </p:spTree>
    <p:extLst>
      <p:ext uri="{BB962C8B-B14F-4D97-AF65-F5344CB8AC3E}">
        <p14:creationId xmlns:p14="http://schemas.microsoft.com/office/powerpoint/2010/main" val="310134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079E-01E9-EBB3-185E-3328AF06F1C8}"/>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0B7AD940-9ADB-6977-0127-A550F971ABC8}"/>
              </a:ext>
            </a:extLst>
          </p:cNvPr>
          <p:cNvSpPr>
            <a:spLocks noGrp="1"/>
          </p:cNvSpPr>
          <p:nvPr>
            <p:ph type="title"/>
          </p:nvPr>
        </p:nvSpPr>
        <p:spPr>
          <a:xfrm>
            <a:off x="407988" y="152401"/>
            <a:ext cx="11376025" cy="723900"/>
          </a:xfrm>
          <a:ln>
            <a:noFill/>
          </a:ln>
        </p:spPr>
        <p:txBody>
          <a:bodyPr>
            <a:normAutofit/>
          </a:bodyPr>
          <a:lstStyle/>
          <a:p>
            <a:r>
              <a:rPr lang="en-CA" sz="4000" dirty="0"/>
              <a:t>Empty Link - Customer Scenario </a:t>
            </a:r>
            <a:endParaRPr lang="en-DK" sz="4000" dirty="0"/>
          </a:p>
        </p:txBody>
      </p:sp>
      <p:sp>
        <p:nvSpPr>
          <p:cNvPr id="12" name="Text Placeholder 11">
            <a:extLst>
              <a:ext uri="{FF2B5EF4-FFF2-40B4-BE49-F238E27FC236}">
                <a16:creationId xmlns:a16="http://schemas.microsoft.com/office/drawing/2014/main" id="{356A75FC-335C-6DFB-E061-D87811485CF7}"/>
              </a:ext>
            </a:extLst>
          </p:cNvPr>
          <p:cNvSpPr>
            <a:spLocks noGrp="1"/>
          </p:cNvSpPr>
          <p:nvPr>
            <p:ph type="body" sz="quarter" idx="19"/>
          </p:nvPr>
        </p:nvSpPr>
        <p:spPr>
          <a:xfrm>
            <a:off x="407988" y="952500"/>
            <a:ext cx="11376025" cy="5629275"/>
          </a:xfrm>
          <a:ln>
            <a:noFill/>
          </a:ln>
        </p:spPr>
        <p:txBody>
          <a:bodyPr>
            <a:noAutofit/>
          </a:bodyPr>
          <a:lstStyle/>
          <a:p>
            <a:r>
              <a:rPr lang="en-US" sz="2800" dirty="0"/>
              <a:t>100% WYSIWYG. </a:t>
            </a:r>
          </a:p>
          <a:p>
            <a:endParaRPr lang="en-US" sz="2800" dirty="0"/>
          </a:p>
        </p:txBody>
      </p:sp>
    </p:spTree>
    <p:extLst>
      <p:ext uri="{BB962C8B-B14F-4D97-AF65-F5344CB8AC3E}">
        <p14:creationId xmlns:p14="http://schemas.microsoft.com/office/powerpoint/2010/main" val="125937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33165-98C4-365F-5D3A-838AB21E447F}"/>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D118108A-3BB4-38E7-181C-6122FFAA6DB2}"/>
              </a:ext>
            </a:extLst>
          </p:cNvPr>
          <p:cNvSpPr>
            <a:spLocks noGrp="1"/>
          </p:cNvSpPr>
          <p:nvPr>
            <p:ph type="title"/>
          </p:nvPr>
        </p:nvSpPr>
        <p:spPr>
          <a:xfrm>
            <a:off x="407988" y="152401"/>
            <a:ext cx="11376025" cy="723900"/>
          </a:xfrm>
          <a:ln>
            <a:noFill/>
          </a:ln>
        </p:spPr>
        <p:txBody>
          <a:bodyPr>
            <a:normAutofit/>
          </a:bodyPr>
          <a:lstStyle/>
          <a:p>
            <a:r>
              <a:rPr lang="en-CA" sz="4000" dirty="0"/>
              <a:t>Empty Link - Customer Scenario (slide 2)</a:t>
            </a:r>
            <a:endParaRPr lang="en-DK" sz="4000" dirty="0"/>
          </a:p>
        </p:txBody>
      </p:sp>
      <p:sp>
        <p:nvSpPr>
          <p:cNvPr id="12" name="Text Placeholder 11">
            <a:extLst>
              <a:ext uri="{FF2B5EF4-FFF2-40B4-BE49-F238E27FC236}">
                <a16:creationId xmlns:a16="http://schemas.microsoft.com/office/drawing/2014/main" id="{0633A81F-BFBE-3D45-F1CC-90209C8E7170}"/>
              </a:ext>
            </a:extLst>
          </p:cNvPr>
          <p:cNvSpPr>
            <a:spLocks noGrp="1"/>
          </p:cNvSpPr>
          <p:nvPr>
            <p:ph type="body" sz="quarter" idx="19"/>
          </p:nvPr>
        </p:nvSpPr>
        <p:spPr>
          <a:xfrm>
            <a:off x="407988" y="952500"/>
            <a:ext cx="11376025" cy="5629275"/>
          </a:xfrm>
          <a:ln>
            <a:noFill/>
          </a:ln>
        </p:spPr>
        <p:txBody>
          <a:bodyPr>
            <a:noAutofit/>
          </a:bodyPr>
          <a:lstStyle/>
          <a:p>
            <a:endParaRPr lang="en-US" sz="2800" dirty="0"/>
          </a:p>
        </p:txBody>
      </p:sp>
      <p:pic>
        <p:nvPicPr>
          <p:cNvPr id="6" name="Picture 5" descr="WYSIWYG editor on the left, with an HTML view on the right.  Shows link &quot;Nancy Durham&quot;.">
            <a:extLst>
              <a:ext uri="{FF2B5EF4-FFF2-40B4-BE49-F238E27FC236}">
                <a16:creationId xmlns:a16="http://schemas.microsoft.com/office/drawing/2014/main" id="{4D2051D5-A6A1-5CD1-D561-87DB4E04A905}"/>
              </a:ext>
            </a:extLst>
          </p:cNvPr>
          <p:cNvPicPr>
            <a:picLocks noChangeAspect="1"/>
          </p:cNvPicPr>
          <p:nvPr/>
        </p:nvPicPr>
        <p:blipFill>
          <a:blip r:embed="rId3"/>
          <a:stretch>
            <a:fillRect/>
          </a:stretch>
        </p:blipFill>
        <p:spPr>
          <a:xfrm>
            <a:off x="288221" y="876301"/>
            <a:ext cx="11615558" cy="5629275"/>
          </a:xfrm>
          <a:prstGeom prst="rect">
            <a:avLst/>
          </a:prstGeom>
        </p:spPr>
      </p:pic>
    </p:spTree>
    <p:extLst>
      <p:ext uri="{BB962C8B-B14F-4D97-AF65-F5344CB8AC3E}">
        <p14:creationId xmlns:p14="http://schemas.microsoft.com/office/powerpoint/2010/main" val="248810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B945F-5DD9-2220-7B30-1EEE75B1709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8969EE8-570F-2758-BB48-C1765B54690D}"/>
              </a:ext>
            </a:extLst>
          </p:cNvPr>
          <p:cNvSpPr>
            <a:spLocks noGrp="1"/>
          </p:cNvSpPr>
          <p:nvPr>
            <p:ph type="title"/>
          </p:nvPr>
        </p:nvSpPr>
        <p:spPr>
          <a:xfrm>
            <a:off x="407988" y="152401"/>
            <a:ext cx="11376025" cy="723900"/>
          </a:xfrm>
          <a:ln>
            <a:noFill/>
          </a:ln>
        </p:spPr>
        <p:txBody>
          <a:bodyPr>
            <a:normAutofit/>
          </a:bodyPr>
          <a:lstStyle/>
          <a:p>
            <a:r>
              <a:rPr lang="en-CA" sz="4000" dirty="0"/>
              <a:t>Empty Link - Customer Scenario (slide 3)</a:t>
            </a:r>
            <a:endParaRPr lang="en-DK" sz="4000" dirty="0"/>
          </a:p>
        </p:txBody>
      </p:sp>
      <p:sp>
        <p:nvSpPr>
          <p:cNvPr id="12" name="Text Placeholder 11">
            <a:extLst>
              <a:ext uri="{FF2B5EF4-FFF2-40B4-BE49-F238E27FC236}">
                <a16:creationId xmlns:a16="http://schemas.microsoft.com/office/drawing/2014/main" id="{366E4D3A-17F1-92D8-668D-63C7D4B9F778}"/>
              </a:ext>
            </a:extLst>
          </p:cNvPr>
          <p:cNvSpPr>
            <a:spLocks noGrp="1"/>
          </p:cNvSpPr>
          <p:nvPr>
            <p:ph type="body" sz="quarter" idx="19"/>
          </p:nvPr>
        </p:nvSpPr>
        <p:spPr>
          <a:xfrm>
            <a:off x="407988" y="952500"/>
            <a:ext cx="11376025" cy="5629275"/>
          </a:xfrm>
          <a:ln>
            <a:noFill/>
          </a:ln>
        </p:spPr>
        <p:txBody>
          <a:bodyPr>
            <a:noAutofit/>
          </a:bodyPr>
          <a:lstStyle/>
          <a:p>
            <a:endParaRPr lang="en-US" sz="2800" dirty="0"/>
          </a:p>
        </p:txBody>
      </p:sp>
      <p:pic>
        <p:nvPicPr>
          <p:cNvPr id="6" name="Picture 5" descr="The user has visually deleted the link &quot;Nancy Durham&quot; in the WYSIWYG editor, but the HTML view shows that the &lt;a&gt; element for it is still there.">
            <a:extLst>
              <a:ext uri="{FF2B5EF4-FFF2-40B4-BE49-F238E27FC236}">
                <a16:creationId xmlns:a16="http://schemas.microsoft.com/office/drawing/2014/main" id="{0509D1EB-8226-8229-A8F8-9B72E40CB0E5}"/>
              </a:ext>
            </a:extLst>
          </p:cNvPr>
          <p:cNvPicPr>
            <a:picLocks noChangeAspect="1"/>
          </p:cNvPicPr>
          <p:nvPr/>
        </p:nvPicPr>
        <p:blipFill>
          <a:blip r:embed="rId3"/>
          <a:stretch>
            <a:fillRect/>
          </a:stretch>
        </p:blipFill>
        <p:spPr>
          <a:xfrm>
            <a:off x="407986" y="912088"/>
            <a:ext cx="11291927" cy="5469817"/>
          </a:xfrm>
          <a:prstGeom prst="rect">
            <a:avLst/>
          </a:prstGeom>
        </p:spPr>
      </p:pic>
    </p:spTree>
    <p:extLst>
      <p:ext uri="{BB962C8B-B14F-4D97-AF65-F5344CB8AC3E}">
        <p14:creationId xmlns:p14="http://schemas.microsoft.com/office/powerpoint/2010/main" val="270268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334B-CC2D-C978-90C0-4B2073EC99AF}"/>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CA266CE0-5846-1B1E-78C3-AAF5DE4C0212}"/>
              </a:ext>
            </a:extLst>
          </p:cNvPr>
          <p:cNvSpPr>
            <a:spLocks noGrp="1"/>
          </p:cNvSpPr>
          <p:nvPr>
            <p:ph type="title"/>
          </p:nvPr>
        </p:nvSpPr>
        <p:spPr>
          <a:xfrm>
            <a:off x="407988" y="152401"/>
            <a:ext cx="11376025" cy="723900"/>
          </a:xfrm>
          <a:ln>
            <a:noFill/>
          </a:ln>
        </p:spPr>
        <p:txBody>
          <a:bodyPr>
            <a:normAutofit/>
          </a:bodyPr>
          <a:lstStyle/>
          <a:p>
            <a:r>
              <a:rPr lang="en-CA" sz="4000" dirty="0"/>
              <a:t>Empty Link - Customer Scenario (slide 4)</a:t>
            </a:r>
            <a:endParaRPr lang="en-DK" sz="4000" dirty="0"/>
          </a:p>
        </p:txBody>
      </p:sp>
      <p:sp>
        <p:nvSpPr>
          <p:cNvPr id="12" name="Text Placeholder 11">
            <a:extLst>
              <a:ext uri="{FF2B5EF4-FFF2-40B4-BE49-F238E27FC236}">
                <a16:creationId xmlns:a16="http://schemas.microsoft.com/office/drawing/2014/main" id="{DDAF3E6C-DF01-310E-7439-1CB27EB1D491}"/>
              </a:ext>
            </a:extLst>
          </p:cNvPr>
          <p:cNvSpPr>
            <a:spLocks noGrp="1"/>
          </p:cNvSpPr>
          <p:nvPr>
            <p:ph type="body" sz="quarter" idx="19"/>
          </p:nvPr>
        </p:nvSpPr>
        <p:spPr>
          <a:xfrm>
            <a:off x="407988" y="952500"/>
            <a:ext cx="11376025" cy="5629275"/>
          </a:xfrm>
          <a:ln>
            <a:noFill/>
          </a:ln>
        </p:spPr>
        <p:txBody>
          <a:bodyPr>
            <a:noAutofit/>
          </a:bodyPr>
          <a:lstStyle/>
          <a:p>
            <a:endParaRPr lang="en-US" sz="2800" dirty="0"/>
          </a:p>
        </p:txBody>
      </p:sp>
      <p:pic>
        <p:nvPicPr>
          <p:cNvPr id="3" name="Picture 2" descr="In the WYSIWYG editor the user has intentionally added a new link &quot;Kelly Griffith&quot; .  Now in the HTML it lives alongside the outdated link &quot;Nancy Durham&quot;.">
            <a:extLst>
              <a:ext uri="{FF2B5EF4-FFF2-40B4-BE49-F238E27FC236}">
                <a16:creationId xmlns:a16="http://schemas.microsoft.com/office/drawing/2014/main" id="{FF96163F-4CA2-E176-09F9-950E30989B9F}"/>
              </a:ext>
            </a:extLst>
          </p:cNvPr>
          <p:cNvPicPr>
            <a:picLocks noChangeAspect="1"/>
          </p:cNvPicPr>
          <p:nvPr/>
        </p:nvPicPr>
        <p:blipFill>
          <a:blip r:embed="rId3"/>
          <a:stretch>
            <a:fillRect/>
          </a:stretch>
        </p:blipFill>
        <p:spPr>
          <a:xfrm>
            <a:off x="407986" y="855000"/>
            <a:ext cx="11104641" cy="5706804"/>
          </a:xfrm>
          <a:prstGeom prst="rect">
            <a:avLst/>
          </a:prstGeom>
        </p:spPr>
      </p:pic>
    </p:spTree>
    <p:extLst>
      <p:ext uri="{BB962C8B-B14F-4D97-AF65-F5344CB8AC3E}">
        <p14:creationId xmlns:p14="http://schemas.microsoft.com/office/powerpoint/2010/main" val="252253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CA8BC-6874-DDD6-BD2B-25927083B3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A7F5D95-08A9-26F4-B5BE-EA6C8575894A}"/>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QR code for these slides</a:t>
            </a:r>
          </a:p>
        </p:txBody>
      </p:sp>
      <p:pic>
        <p:nvPicPr>
          <p:cNvPr id="2" name="Picture 1" descr="A qr code with black dots&#10;&#10;AI-generated content may be incorrect.">
            <a:extLst>
              <a:ext uri="{FF2B5EF4-FFF2-40B4-BE49-F238E27FC236}">
                <a16:creationId xmlns:a16="http://schemas.microsoft.com/office/drawing/2014/main" id="{C9D19692-B408-3428-273B-510E59B23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305" y="0"/>
            <a:ext cx="6858000" cy="6858000"/>
          </a:xfrm>
          <a:prstGeom prst="rect">
            <a:avLst/>
          </a:prstGeom>
        </p:spPr>
      </p:pic>
    </p:spTree>
    <p:extLst>
      <p:ext uri="{BB962C8B-B14F-4D97-AF65-F5344CB8AC3E}">
        <p14:creationId xmlns:p14="http://schemas.microsoft.com/office/powerpoint/2010/main" val="136719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9A457-A5DF-C79B-244D-BC94B0BD089F}"/>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F1B0AC91-B56C-0CF8-0DB7-104743CFC96F}"/>
              </a:ext>
            </a:extLst>
          </p:cNvPr>
          <p:cNvSpPr>
            <a:spLocks noGrp="1"/>
          </p:cNvSpPr>
          <p:nvPr>
            <p:ph type="title"/>
          </p:nvPr>
        </p:nvSpPr>
        <p:spPr>
          <a:xfrm>
            <a:off x="407988" y="152401"/>
            <a:ext cx="11376025" cy="723900"/>
          </a:xfrm>
          <a:ln>
            <a:noFill/>
          </a:ln>
        </p:spPr>
        <p:txBody>
          <a:bodyPr>
            <a:normAutofit/>
          </a:bodyPr>
          <a:lstStyle/>
          <a:p>
            <a:r>
              <a:rPr lang="en-CA" sz="4000" dirty="0"/>
              <a:t>Empty Link – User Impact</a:t>
            </a:r>
            <a:endParaRPr lang="en-DK" sz="4000" dirty="0"/>
          </a:p>
        </p:txBody>
      </p:sp>
      <p:sp>
        <p:nvSpPr>
          <p:cNvPr id="12" name="Text Placeholder 11">
            <a:extLst>
              <a:ext uri="{FF2B5EF4-FFF2-40B4-BE49-F238E27FC236}">
                <a16:creationId xmlns:a16="http://schemas.microsoft.com/office/drawing/2014/main" id="{95DBDAEE-1500-43FA-1BF8-5B126C9ED90C}"/>
              </a:ext>
            </a:extLst>
          </p:cNvPr>
          <p:cNvSpPr>
            <a:spLocks noGrp="1"/>
          </p:cNvSpPr>
          <p:nvPr>
            <p:ph type="body" sz="quarter" idx="19"/>
          </p:nvPr>
        </p:nvSpPr>
        <p:spPr>
          <a:xfrm>
            <a:off x="407988" y="952500"/>
            <a:ext cx="11376025" cy="5629275"/>
          </a:xfrm>
          <a:ln>
            <a:noFill/>
          </a:ln>
        </p:spPr>
        <p:txBody>
          <a:bodyPr>
            <a:noAutofit/>
          </a:bodyPr>
          <a:lstStyle/>
          <a:p>
            <a:endParaRPr lang="en-US" sz="2800" dirty="0"/>
          </a:p>
          <a:p>
            <a:r>
              <a:rPr lang="en-US" sz="2800" dirty="0"/>
              <a:t>Mostly screen reader users.</a:t>
            </a:r>
          </a:p>
          <a:p>
            <a:r>
              <a:rPr lang="en-US" sz="2800" dirty="0"/>
              <a:t>Redundant at best, misleading junk at worst.</a:t>
            </a:r>
          </a:p>
          <a:p>
            <a:pPr marL="0" indent="0">
              <a:buNone/>
            </a:pPr>
            <a:endParaRPr lang="en-US" sz="2800" dirty="0"/>
          </a:p>
        </p:txBody>
      </p:sp>
    </p:spTree>
    <p:extLst>
      <p:ext uri="{BB962C8B-B14F-4D97-AF65-F5344CB8AC3E}">
        <p14:creationId xmlns:p14="http://schemas.microsoft.com/office/powerpoint/2010/main" val="51729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3A099-1253-AA4B-BE56-267F05BBFA93}"/>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2B49E9CB-246F-B170-0372-CBFF6B42221F}"/>
              </a:ext>
            </a:extLst>
          </p:cNvPr>
          <p:cNvSpPr>
            <a:spLocks noGrp="1"/>
          </p:cNvSpPr>
          <p:nvPr>
            <p:ph type="title"/>
          </p:nvPr>
        </p:nvSpPr>
        <p:spPr>
          <a:xfrm>
            <a:off x="407988" y="152401"/>
            <a:ext cx="11376025" cy="723900"/>
          </a:xfrm>
          <a:ln>
            <a:noFill/>
          </a:ln>
        </p:spPr>
        <p:txBody>
          <a:bodyPr>
            <a:normAutofit/>
          </a:bodyPr>
          <a:lstStyle/>
          <a:p>
            <a:r>
              <a:rPr lang="en-CA" sz="4000" dirty="0"/>
              <a:t>Empty Link – How To Fix</a:t>
            </a:r>
            <a:endParaRPr lang="en-DK" sz="4000" dirty="0"/>
          </a:p>
        </p:txBody>
      </p:sp>
      <p:sp>
        <p:nvSpPr>
          <p:cNvPr id="12" name="Text Placeholder 11">
            <a:extLst>
              <a:ext uri="{FF2B5EF4-FFF2-40B4-BE49-F238E27FC236}">
                <a16:creationId xmlns:a16="http://schemas.microsoft.com/office/drawing/2014/main" id="{6FCD8B0B-DA1B-0D9B-2C0B-4F3F353AFF8D}"/>
              </a:ext>
            </a:extLst>
          </p:cNvPr>
          <p:cNvSpPr>
            <a:spLocks noGrp="1"/>
          </p:cNvSpPr>
          <p:nvPr>
            <p:ph type="body" sz="quarter" idx="19"/>
          </p:nvPr>
        </p:nvSpPr>
        <p:spPr>
          <a:xfrm>
            <a:off x="407988" y="952500"/>
            <a:ext cx="11376025" cy="5629275"/>
          </a:xfrm>
          <a:ln>
            <a:noFill/>
          </a:ln>
        </p:spPr>
        <p:txBody>
          <a:bodyPr>
            <a:noAutofit/>
          </a:bodyPr>
          <a:lstStyle/>
          <a:p>
            <a:endParaRPr lang="en-US" sz="2800" dirty="0"/>
          </a:p>
          <a:p>
            <a:r>
              <a:rPr lang="en-US" sz="2800" dirty="0"/>
              <a:t>Delete them all.</a:t>
            </a:r>
          </a:p>
          <a:p>
            <a:r>
              <a:rPr lang="en-US" sz="2800" dirty="0"/>
              <a:t>Spread the word.</a:t>
            </a:r>
          </a:p>
          <a:p>
            <a:r>
              <a:rPr lang="en-US" sz="2800" dirty="0"/>
              <a:t>Many tools flag it (including Siteimprove), only WAVE calls it “Empty Link”.  </a:t>
            </a:r>
          </a:p>
          <a:p>
            <a:r>
              <a:rPr lang="en-US" sz="2800" dirty="0"/>
              <a:t>“Empty Link” = alarm bells.</a:t>
            </a:r>
          </a:p>
        </p:txBody>
      </p:sp>
    </p:spTree>
    <p:extLst>
      <p:ext uri="{BB962C8B-B14F-4D97-AF65-F5344CB8AC3E}">
        <p14:creationId xmlns:p14="http://schemas.microsoft.com/office/powerpoint/2010/main" val="213270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C1EC-A014-F4D9-66E1-1AEE0ED2695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362E2482-1FA9-7293-CD1C-5151A1D86B60}"/>
              </a:ext>
            </a:extLst>
          </p:cNvPr>
          <p:cNvSpPr>
            <a:spLocks noGrp="1"/>
          </p:cNvSpPr>
          <p:nvPr>
            <p:ph type="title"/>
          </p:nvPr>
        </p:nvSpPr>
        <p:spPr>
          <a:xfrm>
            <a:off x="407988" y="152401"/>
            <a:ext cx="11376025" cy="723900"/>
          </a:xfrm>
          <a:ln>
            <a:noFill/>
          </a:ln>
        </p:spPr>
        <p:txBody>
          <a:bodyPr>
            <a:normAutofit/>
          </a:bodyPr>
          <a:lstStyle/>
          <a:p>
            <a:r>
              <a:rPr lang="en-CA" sz="4000" dirty="0"/>
              <a:t>Empty Link – Documentation Elsewhere</a:t>
            </a:r>
            <a:endParaRPr lang="en-DK" sz="4000" dirty="0"/>
          </a:p>
        </p:txBody>
      </p:sp>
      <p:sp>
        <p:nvSpPr>
          <p:cNvPr id="12" name="Text Placeholder 11">
            <a:extLst>
              <a:ext uri="{FF2B5EF4-FFF2-40B4-BE49-F238E27FC236}">
                <a16:creationId xmlns:a16="http://schemas.microsoft.com/office/drawing/2014/main" id="{FA31041C-B145-3514-D5BF-25CA95924EE2}"/>
              </a:ext>
            </a:extLst>
          </p:cNvPr>
          <p:cNvSpPr>
            <a:spLocks noGrp="1"/>
          </p:cNvSpPr>
          <p:nvPr>
            <p:ph type="body" sz="quarter" idx="19"/>
          </p:nvPr>
        </p:nvSpPr>
        <p:spPr>
          <a:xfrm>
            <a:off x="407988" y="952500"/>
            <a:ext cx="11376025" cy="5629275"/>
          </a:xfrm>
          <a:ln>
            <a:noFill/>
          </a:ln>
        </p:spPr>
        <p:txBody>
          <a:bodyPr>
            <a:noAutofit/>
          </a:bodyPr>
          <a:lstStyle/>
          <a:p>
            <a:r>
              <a:rPr lang="en-US" sz="2800" dirty="0" err="1"/>
              <a:t>WebAIM</a:t>
            </a:r>
            <a:r>
              <a:rPr lang="en-US" sz="2800" dirty="0"/>
              <a:t> Million: Specific.  44.6% of pages have 1+ empty links.</a:t>
            </a:r>
          </a:p>
          <a:p>
            <a:r>
              <a:rPr lang="en-US" sz="2800" dirty="0"/>
              <a:t>Web Almanac: Only generally.</a:t>
            </a:r>
          </a:p>
          <a:p>
            <a:r>
              <a:rPr lang="en-US" sz="2800" dirty="0"/>
              <a:t>Online commentary:</a:t>
            </a:r>
          </a:p>
          <a:p>
            <a:pPr lvl="1"/>
            <a:r>
              <a:rPr lang="en-US" sz="2800" dirty="0"/>
              <a:t>On the WYSIWYG cause: some commentary.</a:t>
            </a:r>
          </a:p>
          <a:p>
            <a:pPr lvl="1"/>
            <a:r>
              <a:rPr lang="en-US" sz="2800" dirty="0"/>
              <a:t>On the “out-of-date” nature of many empty links: none. </a:t>
            </a:r>
          </a:p>
          <a:p>
            <a:r>
              <a:rPr lang="en-US" sz="2800" dirty="0"/>
              <a:t>Our dataset:</a:t>
            </a:r>
          </a:p>
          <a:p>
            <a:pPr lvl="1"/>
            <a:r>
              <a:rPr lang="en-US" sz="2800" dirty="0"/>
              <a:t>I checked 50.</a:t>
            </a:r>
          </a:p>
          <a:p>
            <a:pPr lvl="1"/>
            <a:r>
              <a:rPr lang="en-US" sz="2800" dirty="0"/>
              <a:t>12/50 were either 1) broken links, or 2) clearly wrong, given the context.</a:t>
            </a:r>
          </a:p>
          <a:p>
            <a:pPr marL="914400" lvl="2" indent="0">
              <a:buNone/>
            </a:pPr>
            <a:r>
              <a:rPr lang="en-US" sz="2800" dirty="0">
                <a:sym typeface="Wingdings" panose="05000000000000000000" pitchFamily="2" charset="2"/>
              </a:rPr>
              <a:t> </a:t>
            </a:r>
            <a:r>
              <a:rPr lang="en-US" sz="2800" b="1" dirty="0">
                <a:sym typeface="Wingdings" panose="05000000000000000000" pitchFamily="2" charset="2"/>
              </a:rPr>
              <a:t>24% misleading junk</a:t>
            </a:r>
            <a:r>
              <a:rPr lang="en-US" sz="2800" dirty="0">
                <a:sym typeface="Wingdings" panose="05000000000000000000" pitchFamily="2" charset="2"/>
              </a:rPr>
              <a:t> </a:t>
            </a:r>
          </a:p>
          <a:p>
            <a:pPr lvl="1"/>
            <a:r>
              <a:rPr lang="en-US" sz="2800" dirty="0">
                <a:sym typeface="Wingdings" panose="05000000000000000000" pitchFamily="2" charset="2"/>
              </a:rPr>
              <a:t>Colleague….</a:t>
            </a:r>
            <a:endParaRPr lang="en-US" sz="2800" dirty="0"/>
          </a:p>
        </p:txBody>
      </p:sp>
    </p:spTree>
    <p:extLst>
      <p:ext uri="{BB962C8B-B14F-4D97-AF65-F5344CB8AC3E}">
        <p14:creationId xmlns:p14="http://schemas.microsoft.com/office/powerpoint/2010/main" val="21176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fade">
                                      <p:cBhvr>
                                        <p:cTn id="20" dur="500"/>
                                        <p:tgtEl>
                                          <p:spTgt spid="1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Effect transition="in" filter="fade">
                                      <p:cBhvr>
                                        <p:cTn id="23" dur="500"/>
                                        <p:tgtEl>
                                          <p:spTgt spid="1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fade">
                                      <p:cBhvr>
                                        <p:cTn id="33" dur="500"/>
                                        <p:tgtEl>
                                          <p:spTgt spid="1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fade">
                                      <p:cBhvr>
                                        <p:cTn id="38" dur="500"/>
                                        <p:tgtEl>
                                          <p:spTgt spid="1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Effect transition="in" filter="fade">
                                      <p:cBhvr>
                                        <p:cTn id="43" dur="500"/>
                                        <p:tgtEl>
                                          <p:spTgt spid="12">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9" end="9"/>
                                            </p:txEl>
                                          </p:spTgt>
                                        </p:tgtEl>
                                        <p:attrNameLst>
                                          <p:attrName>style.visibility</p:attrName>
                                        </p:attrNameLst>
                                      </p:cBhvr>
                                      <p:to>
                                        <p:strVal val="visible"/>
                                      </p:to>
                                    </p:set>
                                    <p:animEffect transition="in" filter="fade">
                                      <p:cBhvr>
                                        <p:cTn id="48"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35ADA-EEF4-8255-6FBE-F12CC25CAC4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8377067-31C8-6E38-B3A5-D6A7A740C977}"/>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45A025C2-371A-5715-1AAF-54936A551BC8}"/>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308954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177EE-690E-240C-14C1-7F7ACD17307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C9B7F2F-7DCF-4D00-6432-70FFAD861E3D}"/>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193A16C8-1F05-B109-A44D-FE710E21BD7D}"/>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7C4E69F1-10BB-8605-0133-014F75C4F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27207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91DCF-A6EB-B178-5FA4-87785F4BF6A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8047246-6256-C5E8-4F0A-855C8E0EA35A}"/>
              </a:ext>
            </a:extLst>
          </p:cNvPr>
          <p:cNvSpPr>
            <a:spLocks noGrp="1"/>
          </p:cNvSpPr>
          <p:nvPr>
            <p:ph type="title"/>
          </p:nvPr>
        </p:nvSpPr>
        <p:spPr>
          <a:xfrm>
            <a:off x="407988" y="152401"/>
            <a:ext cx="11376025" cy="723900"/>
          </a:xfrm>
          <a:ln>
            <a:noFill/>
          </a:ln>
        </p:spPr>
        <p:txBody>
          <a:bodyPr>
            <a:normAutofit/>
          </a:bodyPr>
          <a:lstStyle/>
          <a:p>
            <a:r>
              <a:rPr lang="en-CA" sz="4000" dirty="0"/>
              <a:t>Mistake 2 of 5: Heading Used For Emphasis</a:t>
            </a:r>
            <a:endParaRPr lang="en-DK" sz="4000" dirty="0"/>
          </a:p>
        </p:txBody>
      </p:sp>
      <p:sp>
        <p:nvSpPr>
          <p:cNvPr id="12" name="Text Placeholder 11">
            <a:extLst>
              <a:ext uri="{FF2B5EF4-FFF2-40B4-BE49-F238E27FC236}">
                <a16:creationId xmlns:a16="http://schemas.microsoft.com/office/drawing/2014/main" id="{8CD4CA26-1D37-1471-0177-6CCAA0CFB249}"/>
              </a:ext>
            </a:extLst>
          </p:cNvPr>
          <p:cNvSpPr>
            <a:spLocks noGrp="1"/>
          </p:cNvSpPr>
          <p:nvPr>
            <p:ph type="body" sz="quarter" idx="19"/>
          </p:nvPr>
        </p:nvSpPr>
        <p:spPr>
          <a:xfrm>
            <a:off x="407988" y="952500"/>
            <a:ext cx="11376025" cy="5629275"/>
          </a:xfrm>
          <a:ln>
            <a:noFill/>
          </a:ln>
        </p:spPr>
        <p:txBody>
          <a:bodyPr>
            <a:noAutofit/>
          </a:bodyPr>
          <a:lstStyle/>
          <a:p>
            <a:pPr marL="0" indent="0">
              <a:lnSpc>
                <a:spcPct val="150000"/>
              </a:lnSpc>
              <a:buNone/>
            </a:pPr>
            <a:endParaRPr lang="en-US" sz="2800" b="1" dirty="0"/>
          </a:p>
          <a:p>
            <a:pPr marL="0" indent="0">
              <a:lnSpc>
                <a:spcPct val="150000"/>
              </a:lnSpc>
              <a:buNone/>
            </a:pPr>
            <a:r>
              <a:rPr lang="en-US" sz="2800" b="1" dirty="0"/>
              <a:t>Automated check said</a:t>
            </a:r>
            <a:r>
              <a:rPr lang="en-US" sz="2800" dirty="0"/>
              <a:t>: “Content missing after heading”</a:t>
            </a:r>
          </a:p>
          <a:p>
            <a:pPr marL="0" indent="0">
              <a:lnSpc>
                <a:spcPct val="150000"/>
              </a:lnSpc>
              <a:buNone/>
            </a:pPr>
            <a:endParaRPr lang="en-US" sz="2800" dirty="0"/>
          </a:p>
          <a:p>
            <a:pPr marL="0" indent="0">
              <a:lnSpc>
                <a:spcPct val="150000"/>
              </a:lnSpc>
              <a:buNone/>
            </a:pPr>
            <a:r>
              <a:rPr lang="en-US" sz="2800" b="1" dirty="0"/>
              <a:t>Consultant wrote</a:t>
            </a:r>
            <a:r>
              <a:rPr lang="en-US" sz="2800" dirty="0"/>
              <a:t>: “There is no text content between this heading ("$2.99 / </a:t>
            </a:r>
            <a:r>
              <a:rPr lang="en-US" sz="2800" dirty="0" err="1"/>
              <a:t>lb</a:t>
            </a:r>
            <a:r>
              <a:rPr lang="en-US" sz="2800" dirty="0"/>
              <a:t>") and the heading after it (“Bananas"), and they both have the same heading level.” </a:t>
            </a:r>
          </a:p>
          <a:p>
            <a:pPr marL="0" indent="0">
              <a:lnSpc>
                <a:spcPct val="150000"/>
              </a:lnSpc>
              <a:buNone/>
            </a:pPr>
            <a:r>
              <a:rPr lang="en-US" sz="2800" dirty="0"/>
              <a:t>(continues…) </a:t>
            </a:r>
          </a:p>
        </p:txBody>
      </p:sp>
    </p:spTree>
    <p:extLst>
      <p:ext uri="{BB962C8B-B14F-4D97-AF65-F5344CB8AC3E}">
        <p14:creationId xmlns:p14="http://schemas.microsoft.com/office/powerpoint/2010/main" val="12320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showing produce: strawberries $2.99 / lb, bananas $0.59 / lib, oranges $1.25 / lb.  Each has a box outline.">
            <a:extLst>
              <a:ext uri="{FF2B5EF4-FFF2-40B4-BE49-F238E27FC236}">
                <a16:creationId xmlns:a16="http://schemas.microsoft.com/office/drawing/2014/main" id="{C17A06C3-B4F0-22E2-374A-28B12B70B200}"/>
              </a:ext>
            </a:extLst>
          </p:cNvPr>
          <p:cNvPicPr>
            <a:picLocks noChangeAspect="1"/>
          </p:cNvPicPr>
          <p:nvPr/>
        </p:nvPicPr>
        <p:blipFill>
          <a:blip r:embed="rId2"/>
          <a:stretch>
            <a:fillRect/>
          </a:stretch>
        </p:blipFill>
        <p:spPr>
          <a:xfrm>
            <a:off x="7658058" y="438150"/>
            <a:ext cx="4324257" cy="5981699"/>
          </a:xfrm>
          <a:prstGeom prst="rect">
            <a:avLst/>
          </a:prstGeom>
        </p:spPr>
      </p:pic>
      <p:sp>
        <p:nvSpPr>
          <p:cNvPr id="5" name="Title 20">
            <a:extLst>
              <a:ext uri="{FF2B5EF4-FFF2-40B4-BE49-F238E27FC236}">
                <a16:creationId xmlns:a16="http://schemas.microsoft.com/office/drawing/2014/main" id="{DB1A4047-8612-0641-5C86-9A441E2CBFAB}"/>
              </a:ext>
            </a:extLst>
          </p:cNvPr>
          <p:cNvSpPr txBox="1">
            <a:spLocks noGrp="1"/>
          </p:cNvSpPr>
          <p:nvPr>
            <p:ph type="title" idx="4294967295"/>
          </p:nvPr>
        </p:nvSpPr>
        <p:spPr>
          <a:xfrm>
            <a:off x="407988" y="152400"/>
            <a:ext cx="11376025" cy="2414529"/>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2800" b="1" i="0" kern="1200">
                <a:solidFill>
                  <a:schemeClr val="tx1"/>
                </a:solidFill>
                <a:latin typeface="+mj-lt"/>
                <a:ea typeface="+mj-ea"/>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000" b="1" i="0" u="none" strike="noStrike" kern="1200" cap="none" spc="0" normalizeH="0" baseline="0" noProof="0" dirty="0">
                <a:ln>
                  <a:noFill/>
                </a:ln>
                <a:solidFill>
                  <a:schemeClr val="tx1"/>
                </a:solidFill>
                <a:effectLst/>
                <a:uLnTx/>
                <a:uFillTx/>
                <a:latin typeface="+mj-lt"/>
                <a:ea typeface="+mj-ea"/>
                <a:cs typeface="Arial" panose="020B0604020202020204" pitchFamily="34" charset="0"/>
              </a:rPr>
              <a:t>Heading Used For Emphasis</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000" b="1" i="0" u="none" strike="noStrike" kern="1200" cap="none" spc="0" normalizeH="0" baseline="0" noProof="0" dirty="0">
                <a:ln>
                  <a:noFill/>
                </a:ln>
                <a:solidFill>
                  <a:schemeClr val="tx1"/>
                </a:solidFill>
                <a:effectLst/>
                <a:uLnTx/>
                <a:uFillTx/>
                <a:latin typeface="+mj-lt"/>
                <a:ea typeface="+mj-ea"/>
                <a:cs typeface="Arial" panose="020B0604020202020204" pitchFamily="34" charset="0"/>
              </a:rPr>
              <a:t>(slide 2)</a:t>
            </a:r>
            <a:endParaRPr kumimoji="0" lang="en-DK" sz="4000" b="1" i="0" u="none" strike="noStrike" kern="1200" cap="none" spc="0" normalizeH="0" baseline="0" noProof="0" dirty="0">
              <a:ln>
                <a:noFill/>
              </a:ln>
              <a:solidFill>
                <a:schemeClr val="tx1"/>
              </a:solidFill>
              <a:effectLst/>
              <a:uLnTx/>
              <a:uFillTx/>
              <a:latin typeface="+mj-lt"/>
              <a:ea typeface="+mj-ea"/>
              <a:cs typeface="Arial" panose="020B0604020202020204" pitchFamily="34" charset="0"/>
            </a:endParaRPr>
          </a:p>
        </p:txBody>
      </p:sp>
      <p:sp>
        <p:nvSpPr>
          <p:cNvPr id="6" name="TextBox 5">
            <a:extLst>
              <a:ext uri="{FF2B5EF4-FFF2-40B4-BE49-F238E27FC236}">
                <a16:creationId xmlns:a16="http://schemas.microsoft.com/office/drawing/2014/main" id="{BB71136F-6B25-0E7C-036A-045E018EBB22}"/>
              </a:ext>
            </a:extLst>
          </p:cNvPr>
          <p:cNvSpPr txBox="1"/>
          <p:nvPr/>
        </p:nvSpPr>
        <p:spPr>
          <a:xfrm>
            <a:off x="407988" y="2831335"/>
            <a:ext cx="7051768" cy="461665"/>
          </a:xfrm>
          <a:prstGeom prst="rect">
            <a:avLst/>
          </a:prstGeom>
        </p:spPr>
        <p:txBody>
          <a:bodyPr wrap="square" lIns="91440" tIns="45720" rIns="91440" bIns="45720" rtlCol="0" anchor="t">
            <a:spAutoFit/>
          </a:bodyPr>
          <a:lstStyle/>
          <a:p>
            <a:pPr marL="0" indent="0">
              <a:buNone/>
            </a:pPr>
            <a:r>
              <a:rPr lang="en-CA" sz="2400" dirty="0">
                <a:latin typeface="+mj-lt"/>
                <a:sym typeface="Wingdings" panose="05000000000000000000" pitchFamily="2" charset="2"/>
              </a:rPr>
              <a:t>                  </a:t>
            </a:r>
            <a:endParaRPr lang="en-CA" sz="2400" dirty="0">
              <a:latin typeface="+mj-lt"/>
            </a:endParaRPr>
          </a:p>
        </p:txBody>
      </p:sp>
    </p:spTree>
    <p:extLst>
      <p:ext uri="{BB962C8B-B14F-4D97-AF65-F5344CB8AC3E}">
        <p14:creationId xmlns:p14="http://schemas.microsoft.com/office/powerpoint/2010/main" val="206658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C21F7-E0F5-1FCC-DD87-9ECC3FBAE7CD}"/>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485E157-237A-68A4-05E2-95F19D8E6B7E}"/>
              </a:ext>
            </a:extLst>
          </p:cNvPr>
          <p:cNvSpPr>
            <a:spLocks noGrp="1"/>
          </p:cNvSpPr>
          <p:nvPr>
            <p:ph type="title"/>
          </p:nvPr>
        </p:nvSpPr>
        <p:spPr>
          <a:xfrm>
            <a:off x="407988" y="152401"/>
            <a:ext cx="11376025" cy="723900"/>
          </a:xfrm>
          <a:ln>
            <a:noFill/>
          </a:ln>
        </p:spPr>
        <p:txBody>
          <a:bodyPr>
            <a:normAutofit/>
          </a:bodyPr>
          <a:lstStyle/>
          <a:p>
            <a:r>
              <a:rPr lang="en-CA" sz="4000" dirty="0"/>
              <a:t>Mistake 2 of 5: Heading Used For Emphasis (3)</a:t>
            </a:r>
            <a:endParaRPr lang="en-DK" sz="4000" dirty="0"/>
          </a:p>
        </p:txBody>
      </p:sp>
      <p:sp>
        <p:nvSpPr>
          <p:cNvPr id="12" name="Text Placeholder 11">
            <a:extLst>
              <a:ext uri="{FF2B5EF4-FFF2-40B4-BE49-F238E27FC236}">
                <a16:creationId xmlns:a16="http://schemas.microsoft.com/office/drawing/2014/main" id="{71A62419-427B-B142-DFBB-F1985E347D7F}"/>
              </a:ext>
            </a:extLst>
          </p:cNvPr>
          <p:cNvSpPr>
            <a:spLocks noGrp="1"/>
          </p:cNvSpPr>
          <p:nvPr>
            <p:ph type="body" sz="quarter" idx="19"/>
          </p:nvPr>
        </p:nvSpPr>
        <p:spPr>
          <a:xfrm>
            <a:off x="407988" y="952500"/>
            <a:ext cx="11376025" cy="5629275"/>
          </a:xfrm>
          <a:ln>
            <a:noFill/>
          </a:ln>
        </p:spPr>
        <p:txBody>
          <a:bodyPr>
            <a:noAutofit/>
          </a:bodyPr>
          <a:lstStyle/>
          <a:p>
            <a:pPr marL="0" indent="0">
              <a:lnSpc>
                <a:spcPct val="125000"/>
              </a:lnSpc>
              <a:buNone/>
            </a:pPr>
            <a:r>
              <a:rPr lang="en-US" sz="2800" b="1" dirty="0"/>
              <a:t>Consultant wrote (continued)</a:t>
            </a:r>
            <a:r>
              <a:rPr lang="en-US" sz="2800" dirty="0"/>
              <a:t>: </a:t>
            </a:r>
          </a:p>
          <a:p>
            <a:pPr marL="0" indent="0">
              <a:lnSpc>
                <a:spcPct val="125000"/>
              </a:lnSpc>
              <a:buNone/>
            </a:pPr>
            <a:r>
              <a:rPr lang="en-US" sz="2800" dirty="0"/>
              <a:t>“This rule is failing because the author of this page used heading tags to achieve visual emphasis on the first heading.  That is contrary to how headings are meant to be used in HTML.  Headings in HTML are meant to be used the same way they're used in a table of contents or a print newspaper: to give a title to the section of content which follows the heading.  That proper use of headings enables a popular feature of screen readers: "jump to next heading", which the screen reader user can use to both move around the page and get an overview of the page.” (continues…)</a:t>
            </a:r>
          </a:p>
        </p:txBody>
      </p:sp>
    </p:spTree>
    <p:extLst>
      <p:ext uri="{BB962C8B-B14F-4D97-AF65-F5344CB8AC3E}">
        <p14:creationId xmlns:p14="http://schemas.microsoft.com/office/powerpoint/2010/main" val="164115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2E9EC-1C75-C150-924C-2E1BFF47B9B9}"/>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69F2F51C-1D4D-3B89-865C-F4E4600525D7}"/>
              </a:ext>
            </a:extLst>
          </p:cNvPr>
          <p:cNvSpPr>
            <a:spLocks noGrp="1"/>
          </p:cNvSpPr>
          <p:nvPr>
            <p:ph type="title"/>
          </p:nvPr>
        </p:nvSpPr>
        <p:spPr>
          <a:xfrm>
            <a:off x="407988" y="152401"/>
            <a:ext cx="11376025" cy="723900"/>
          </a:xfrm>
          <a:ln>
            <a:noFill/>
          </a:ln>
        </p:spPr>
        <p:txBody>
          <a:bodyPr>
            <a:normAutofit/>
          </a:bodyPr>
          <a:lstStyle/>
          <a:p>
            <a:r>
              <a:rPr lang="en-CA" sz="4000" dirty="0"/>
              <a:t>Heading Used For Emphasis (slide 2)</a:t>
            </a:r>
            <a:endParaRPr lang="en-DK" sz="4000" dirty="0"/>
          </a:p>
        </p:txBody>
      </p:sp>
      <p:sp>
        <p:nvSpPr>
          <p:cNvPr id="12" name="Text Placeholder 11">
            <a:extLst>
              <a:ext uri="{FF2B5EF4-FFF2-40B4-BE49-F238E27FC236}">
                <a16:creationId xmlns:a16="http://schemas.microsoft.com/office/drawing/2014/main" id="{E6AA07B4-DBCE-5406-D219-41E34E42EFCB}"/>
              </a:ext>
            </a:extLst>
          </p:cNvPr>
          <p:cNvSpPr>
            <a:spLocks noGrp="1"/>
          </p:cNvSpPr>
          <p:nvPr>
            <p:ph type="body" sz="quarter" idx="19"/>
          </p:nvPr>
        </p:nvSpPr>
        <p:spPr>
          <a:xfrm>
            <a:off x="407988" y="952500"/>
            <a:ext cx="11376025" cy="5629275"/>
          </a:xfrm>
          <a:ln>
            <a:noFill/>
          </a:ln>
        </p:spPr>
        <p:txBody>
          <a:bodyPr>
            <a:noAutofit/>
          </a:bodyPr>
          <a:lstStyle/>
          <a:p>
            <a:pPr marL="0" indent="0">
              <a:lnSpc>
                <a:spcPct val="150000"/>
              </a:lnSpc>
              <a:buNone/>
            </a:pPr>
            <a:r>
              <a:rPr lang="en-US" sz="2800" b="1" dirty="0"/>
              <a:t>Consultant wrote (continued)</a:t>
            </a:r>
            <a:r>
              <a:rPr lang="en-US" sz="2800" dirty="0"/>
              <a:t>:</a:t>
            </a:r>
          </a:p>
          <a:p>
            <a:pPr marL="0" indent="0">
              <a:lnSpc>
                <a:spcPct val="150000"/>
              </a:lnSpc>
              <a:buNone/>
            </a:pPr>
            <a:r>
              <a:rPr lang="en-US" sz="2800" dirty="0"/>
              <a:t>“Both of those techniques will be rendered ineffective if the web author improperly uses a heading for visual emphasis, and that is the case here.</a:t>
            </a:r>
          </a:p>
          <a:p>
            <a:pPr marL="0" indent="0">
              <a:lnSpc>
                <a:spcPct val="150000"/>
              </a:lnSpc>
              <a:buNone/>
            </a:pPr>
            <a:r>
              <a:rPr lang="en-US" sz="2800" dirty="0"/>
              <a:t>To fix this: remove the heading tags so that the prices (“$2.99 / </a:t>
            </a:r>
            <a:r>
              <a:rPr lang="en-US" sz="2800" dirty="0" err="1"/>
              <a:t>lb</a:t>
            </a:r>
            <a:r>
              <a:rPr lang="en-US" sz="2800" dirty="0"/>
              <a:t>”, “$0.59 / </a:t>
            </a:r>
            <a:r>
              <a:rPr lang="en-US" sz="2800" dirty="0" err="1"/>
              <a:t>lb</a:t>
            </a:r>
            <a:r>
              <a:rPr lang="en-US" sz="2800" dirty="0"/>
              <a:t>”, etc.) aren’t headings any more.  Then (optionally) adjust the font size and boldness via CSS to make this text look like it does now.”</a:t>
            </a:r>
          </a:p>
        </p:txBody>
      </p:sp>
    </p:spTree>
    <p:extLst>
      <p:ext uri="{BB962C8B-B14F-4D97-AF65-F5344CB8AC3E}">
        <p14:creationId xmlns:p14="http://schemas.microsoft.com/office/powerpoint/2010/main" val="22793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FC81B-9CF9-4181-9EC3-E457F4665EB5}"/>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B8814BA-1AE2-ED8F-429B-4FAB9347F44A}"/>
              </a:ext>
            </a:extLst>
          </p:cNvPr>
          <p:cNvSpPr>
            <a:spLocks noGrp="1"/>
          </p:cNvSpPr>
          <p:nvPr>
            <p:ph type="title"/>
          </p:nvPr>
        </p:nvSpPr>
        <p:spPr>
          <a:xfrm>
            <a:off x="407988" y="152401"/>
            <a:ext cx="11376025" cy="723900"/>
          </a:xfrm>
          <a:ln>
            <a:noFill/>
          </a:ln>
        </p:spPr>
        <p:txBody>
          <a:bodyPr>
            <a:noAutofit/>
          </a:bodyPr>
          <a:lstStyle/>
          <a:p>
            <a:r>
              <a:rPr lang="en-CA" sz="4000" dirty="0"/>
              <a:t>Heading Used For Emphasis </a:t>
            </a:r>
            <a:br>
              <a:rPr lang="en-CA" sz="4000" dirty="0"/>
            </a:br>
            <a:r>
              <a:rPr lang="en-CA" sz="4000" dirty="0"/>
              <a:t>&gt; Customer Scenario</a:t>
            </a:r>
            <a:endParaRPr lang="en-DK" sz="4000" dirty="0"/>
          </a:p>
        </p:txBody>
      </p:sp>
      <p:sp>
        <p:nvSpPr>
          <p:cNvPr id="12" name="Text Placeholder 11">
            <a:extLst>
              <a:ext uri="{FF2B5EF4-FFF2-40B4-BE49-F238E27FC236}">
                <a16:creationId xmlns:a16="http://schemas.microsoft.com/office/drawing/2014/main" id="{8B06F0CA-2600-1311-46DF-B75C646871FB}"/>
              </a:ext>
            </a:extLst>
          </p:cNvPr>
          <p:cNvSpPr>
            <a:spLocks noGrp="1"/>
          </p:cNvSpPr>
          <p:nvPr>
            <p:ph type="body" sz="quarter" idx="19"/>
          </p:nvPr>
        </p:nvSpPr>
        <p:spPr>
          <a:xfrm>
            <a:off x="407989" y="1542361"/>
            <a:ext cx="6769560" cy="5039414"/>
          </a:xfrm>
          <a:ln>
            <a:noFill/>
          </a:ln>
        </p:spPr>
        <p:txBody>
          <a:bodyPr>
            <a:noAutofit/>
          </a:bodyPr>
          <a:lstStyle/>
          <a:p>
            <a:endParaRPr lang="en-US" sz="2800" dirty="0"/>
          </a:p>
          <a:p>
            <a:r>
              <a:rPr lang="en-US" sz="2800" dirty="0"/>
              <a:t>Wanted to emphasize some text, and used a heading to do it.</a:t>
            </a:r>
          </a:p>
          <a:p>
            <a:r>
              <a:rPr lang="en-US" sz="2800" dirty="0"/>
              <a:t>“Emphasize” = “make big and bold”.</a:t>
            </a:r>
          </a:p>
        </p:txBody>
      </p:sp>
      <p:pic>
        <p:nvPicPr>
          <p:cNvPr id="2" name="Picture 1" descr="Page showing produce: strawberries $2.99 / lb, bananas $0.59 / lib, oranges $1.25 / lb.  Each has a box outline.">
            <a:extLst>
              <a:ext uri="{FF2B5EF4-FFF2-40B4-BE49-F238E27FC236}">
                <a16:creationId xmlns:a16="http://schemas.microsoft.com/office/drawing/2014/main" id="{7CF693B1-2D37-FB01-4CC6-C3A3C785968B}"/>
              </a:ext>
            </a:extLst>
          </p:cNvPr>
          <p:cNvPicPr>
            <a:picLocks noChangeAspect="1"/>
          </p:cNvPicPr>
          <p:nvPr/>
        </p:nvPicPr>
        <p:blipFill>
          <a:blip r:embed="rId3"/>
          <a:stretch>
            <a:fillRect/>
          </a:stretch>
        </p:blipFill>
        <p:spPr>
          <a:xfrm>
            <a:off x="7867743" y="600076"/>
            <a:ext cx="4324257" cy="5981699"/>
          </a:xfrm>
          <a:prstGeom prst="rect">
            <a:avLst/>
          </a:prstGeom>
        </p:spPr>
      </p:pic>
    </p:spTree>
    <p:extLst>
      <p:ext uri="{BB962C8B-B14F-4D97-AF65-F5344CB8AC3E}">
        <p14:creationId xmlns:p14="http://schemas.microsoft.com/office/powerpoint/2010/main" val="184663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678698B-F820-4C3B-A3F5-22F291B4D56C}"/>
              </a:ext>
            </a:extLst>
          </p:cNvPr>
          <p:cNvSpPr>
            <a:spLocks noGrp="1"/>
          </p:cNvSpPr>
          <p:nvPr>
            <p:ph type="title"/>
          </p:nvPr>
        </p:nvSpPr>
        <p:spPr>
          <a:xfrm>
            <a:off x="407988" y="152401"/>
            <a:ext cx="11376025" cy="723900"/>
          </a:xfrm>
          <a:ln>
            <a:noFill/>
          </a:ln>
        </p:spPr>
        <p:txBody>
          <a:bodyPr>
            <a:normAutofit/>
          </a:bodyPr>
          <a:lstStyle/>
          <a:p>
            <a:r>
              <a:rPr lang="en-CA" sz="4000" dirty="0"/>
              <a:t>Introduction</a:t>
            </a:r>
            <a:endParaRPr lang="en-DK" sz="4000" dirty="0"/>
          </a:p>
        </p:txBody>
      </p:sp>
      <p:sp>
        <p:nvSpPr>
          <p:cNvPr id="12" name="Text Placeholder 11">
            <a:extLst>
              <a:ext uri="{FF2B5EF4-FFF2-40B4-BE49-F238E27FC236}">
                <a16:creationId xmlns:a16="http://schemas.microsoft.com/office/drawing/2014/main" id="{E5905F56-404C-4D02-BD75-B91ED2A79D32}"/>
              </a:ext>
            </a:extLst>
          </p:cNvPr>
          <p:cNvSpPr>
            <a:spLocks noGrp="1"/>
          </p:cNvSpPr>
          <p:nvPr>
            <p:ph type="body" sz="quarter" idx="19"/>
          </p:nvPr>
        </p:nvSpPr>
        <p:spPr>
          <a:xfrm>
            <a:off x="407988" y="952500"/>
            <a:ext cx="11376025" cy="5629275"/>
          </a:xfrm>
          <a:ln>
            <a:noFill/>
          </a:ln>
        </p:spPr>
        <p:txBody>
          <a:bodyPr>
            <a:noAutofit/>
          </a:bodyPr>
          <a:lstStyle/>
          <a:p>
            <a:endParaRPr lang="en-US" sz="2800" dirty="0"/>
          </a:p>
          <a:p>
            <a:r>
              <a:rPr lang="en-US" sz="2800" dirty="0"/>
              <a:t>Study of 31,881 pieces of advice.  Consultants to customers.  </a:t>
            </a:r>
          </a:p>
          <a:p>
            <a:r>
              <a:rPr lang="en-US" sz="2800" dirty="0"/>
              <a:t>Audience: web content authors, web developers, all web, no apps.</a:t>
            </a:r>
          </a:p>
          <a:p>
            <a:r>
              <a:rPr lang="en-US" sz="2800" dirty="0"/>
              <a:t>Automated, not manual (mostly).</a:t>
            </a:r>
          </a:p>
          <a:p>
            <a:endParaRPr lang="en-US" sz="2800" dirty="0"/>
          </a:p>
        </p:txBody>
      </p:sp>
    </p:spTree>
    <p:extLst>
      <p:ext uri="{BB962C8B-B14F-4D97-AF65-F5344CB8AC3E}">
        <p14:creationId xmlns:p14="http://schemas.microsoft.com/office/powerpoint/2010/main" val="354542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9F97-06B4-27BE-F0B9-28B0934D2A9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F57B1AC1-E696-CFBA-ED93-41768E35958B}"/>
              </a:ext>
            </a:extLst>
          </p:cNvPr>
          <p:cNvSpPr>
            <a:spLocks noGrp="1"/>
          </p:cNvSpPr>
          <p:nvPr>
            <p:ph type="title"/>
          </p:nvPr>
        </p:nvSpPr>
        <p:spPr>
          <a:xfrm>
            <a:off x="407988" y="152401"/>
            <a:ext cx="11376025" cy="723900"/>
          </a:xfrm>
          <a:ln>
            <a:noFill/>
          </a:ln>
        </p:spPr>
        <p:txBody>
          <a:bodyPr>
            <a:noAutofit/>
          </a:bodyPr>
          <a:lstStyle/>
          <a:p>
            <a:r>
              <a:rPr lang="en-CA" sz="4000" dirty="0"/>
              <a:t>Heading Used For Emphasis </a:t>
            </a:r>
            <a:br>
              <a:rPr lang="en-CA" sz="4000" dirty="0"/>
            </a:br>
            <a:r>
              <a:rPr lang="en-CA" sz="4000" dirty="0"/>
              <a:t>&gt; User Impact</a:t>
            </a:r>
            <a:endParaRPr lang="en-DK" sz="4000" dirty="0"/>
          </a:p>
        </p:txBody>
      </p:sp>
      <p:sp>
        <p:nvSpPr>
          <p:cNvPr id="12" name="Text Placeholder 11">
            <a:extLst>
              <a:ext uri="{FF2B5EF4-FFF2-40B4-BE49-F238E27FC236}">
                <a16:creationId xmlns:a16="http://schemas.microsoft.com/office/drawing/2014/main" id="{428596C6-A0F2-D244-91C9-7C945E0D3876}"/>
              </a:ext>
            </a:extLst>
          </p:cNvPr>
          <p:cNvSpPr>
            <a:spLocks noGrp="1"/>
          </p:cNvSpPr>
          <p:nvPr>
            <p:ph type="body" sz="quarter" idx="19"/>
          </p:nvPr>
        </p:nvSpPr>
        <p:spPr>
          <a:xfrm>
            <a:off x="407989" y="1730477"/>
            <a:ext cx="6867882" cy="4851298"/>
          </a:xfrm>
          <a:ln>
            <a:noFill/>
          </a:ln>
        </p:spPr>
        <p:txBody>
          <a:bodyPr>
            <a:noAutofit/>
          </a:bodyPr>
          <a:lstStyle/>
          <a:p>
            <a:pPr>
              <a:lnSpc>
                <a:spcPct val="150000"/>
              </a:lnSpc>
            </a:pPr>
            <a:r>
              <a:rPr lang="en-US" sz="2800" dirty="0"/>
              <a:t>The screen reader user might wonder things such as: </a:t>
            </a:r>
          </a:p>
          <a:p>
            <a:pPr lvl="1">
              <a:lnSpc>
                <a:spcPct val="150000"/>
              </a:lnSpc>
            </a:pPr>
            <a:r>
              <a:rPr lang="en-US" sz="2800" dirty="0"/>
              <a:t>Is “$2.99 / </a:t>
            </a:r>
            <a:r>
              <a:rPr lang="en-US" sz="2800" dirty="0" err="1"/>
              <a:t>lb</a:t>
            </a:r>
            <a:r>
              <a:rPr lang="en-US" sz="2800" dirty="0"/>
              <a:t>" supposed to be a section of the page where everything is “$2.99 / </a:t>
            </a:r>
            <a:r>
              <a:rPr lang="en-US" sz="2800" dirty="0" err="1"/>
              <a:t>lb</a:t>
            </a:r>
            <a:r>
              <a:rPr lang="en-US" sz="2800" dirty="0"/>
              <a:t>“?  (No.)</a:t>
            </a:r>
          </a:p>
          <a:p>
            <a:pPr lvl="1">
              <a:lnSpc>
                <a:spcPct val="150000"/>
              </a:lnSpc>
            </a:pPr>
            <a:r>
              <a:rPr lang="en-US" sz="2800" dirty="0"/>
              <a:t>Is “$2.99 / </a:t>
            </a:r>
            <a:r>
              <a:rPr lang="en-US" sz="2800" dirty="0" err="1"/>
              <a:t>lb</a:t>
            </a:r>
            <a:r>
              <a:rPr lang="en-US" sz="2800" dirty="0"/>
              <a:t>" the price of strawberries or bananas?  (Strawberries.)</a:t>
            </a:r>
          </a:p>
        </p:txBody>
      </p:sp>
      <p:pic>
        <p:nvPicPr>
          <p:cNvPr id="2" name="Picture 1" descr="Page showing produce: strawberries $2.99 / lb, bananas $0.59 / lib, oranges $1.25 / lb.  Each has a box outline.">
            <a:extLst>
              <a:ext uri="{FF2B5EF4-FFF2-40B4-BE49-F238E27FC236}">
                <a16:creationId xmlns:a16="http://schemas.microsoft.com/office/drawing/2014/main" id="{1C11E2B6-6F6A-3EE1-3E7E-EF6E23A17CB8}"/>
              </a:ext>
            </a:extLst>
          </p:cNvPr>
          <p:cNvPicPr>
            <a:picLocks noChangeAspect="1"/>
          </p:cNvPicPr>
          <p:nvPr/>
        </p:nvPicPr>
        <p:blipFill>
          <a:blip r:embed="rId3"/>
          <a:stretch>
            <a:fillRect/>
          </a:stretch>
        </p:blipFill>
        <p:spPr>
          <a:xfrm>
            <a:off x="7867743" y="514351"/>
            <a:ext cx="4324257" cy="5981699"/>
          </a:xfrm>
          <a:prstGeom prst="rect">
            <a:avLst/>
          </a:prstGeom>
        </p:spPr>
      </p:pic>
    </p:spTree>
    <p:extLst>
      <p:ext uri="{BB962C8B-B14F-4D97-AF65-F5344CB8AC3E}">
        <p14:creationId xmlns:p14="http://schemas.microsoft.com/office/powerpoint/2010/main" val="58949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2A76A-1FA6-15B8-84B5-1D9E49D76F40}"/>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6864578D-9B97-7D6C-F919-E2E922F514FF}"/>
              </a:ext>
            </a:extLst>
          </p:cNvPr>
          <p:cNvSpPr>
            <a:spLocks noGrp="1"/>
          </p:cNvSpPr>
          <p:nvPr>
            <p:ph type="title"/>
          </p:nvPr>
        </p:nvSpPr>
        <p:spPr>
          <a:xfrm>
            <a:off x="407988" y="152401"/>
            <a:ext cx="11705243" cy="723900"/>
          </a:xfrm>
          <a:ln>
            <a:noFill/>
          </a:ln>
        </p:spPr>
        <p:txBody>
          <a:bodyPr>
            <a:normAutofit/>
          </a:bodyPr>
          <a:lstStyle/>
          <a:p>
            <a:r>
              <a:rPr lang="en-CA" sz="4000" dirty="0"/>
              <a:t>Heading Used For Emphasis – HTML Before Fix</a:t>
            </a:r>
            <a:endParaRPr lang="en-DK" sz="4000" dirty="0"/>
          </a:p>
        </p:txBody>
      </p:sp>
      <p:sp>
        <p:nvSpPr>
          <p:cNvPr id="12" name="Text Placeholder 11">
            <a:extLst>
              <a:ext uri="{FF2B5EF4-FFF2-40B4-BE49-F238E27FC236}">
                <a16:creationId xmlns:a16="http://schemas.microsoft.com/office/drawing/2014/main" id="{F5ADA574-B611-C8D4-E745-D973B2F8D45A}"/>
              </a:ext>
            </a:extLst>
          </p:cNvPr>
          <p:cNvSpPr>
            <a:spLocks noGrp="1"/>
          </p:cNvSpPr>
          <p:nvPr>
            <p:ph type="body" sz="quarter" idx="19"/>
          </p:nvPr>
        </p:nvSpPr>
        <p:spPr>
          <a:xfrm>
            <a:off x="407988" y="876301"/>
            <a:ext cx="14189361" cy="5705474"/>
          </a:xfrm>
          <a:ln>
            <a:noFill/>
          </a:ln>
        </p:spPr>
        <p:txBody>
          <a:bodyPr>
            <a:noAutofit/>
          </a:bodyPr>
          <a:lstStyle/>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&gt;Strawberries&lt;/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err="1">
                <a:latin typeface="Consolas" panose="020B0609020204030204" pitchFamily="49" charset="0"/>
              </a:rPr>
              <a:t>img</a:t>
            </a:r>
            <a:r>
              <a:rPr lang="en-US" sz="2800" dirty="0">
                <a:latin typeface="Consolas" panose="020B0609020204030204" pitchFamily="49" charset="0"/>
              </a:rPr>
              <a:t> </a:t>
            </a:r>
            <a:r>
              <a:rPr lang="en-US" sz="2800" dirty="0" err="1">
                <a:latin typeface="Consolas" panose="020B0609020204030204" pitchFamily="49" charset="0"/>
              </a:rPr>
              <a:t>src</a:t>
            </a:r>
            <a:r>
              <a:rPr lang="en-US" sz="2800" dirty="0">
                <a:latin typeface="Consolas" panose="020B0609020204030204" pitchFamily="49" charset="0"/>
              </a:rPr>
              <a:t>="strawberries.jpeg" alt="Strawberries"&gt;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&gt;$2.99 / </a:t>
            </a:r>
            <a:r>
              <a:rPr lang="en-US" sz="2800" dirty="0" err="1">
                <a:latin typeface="Consolas" panose="020B0609020204030204" pitchFamily="49" charset="0"/>
              </a:rPr>
              <a:t>lb</a:t>
            </a: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&gt;Bananas&lt;/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err="1">
                <a:latin typeface="Consolas" panose="020B0609020204030204" pitchFamily="49" charset="0"/>
              </a:rPr>
              <a:t>img</a:t>
            </a:r>
            <a:r>
              <a:rPr lang="en-US" sz="2800" dirty="0">
                <a:latin typeface="Consolas" panose="020B0609020204030204" pitchFamily="49" charset="0"/>
              </a:rPr>
              <a:t> </a:t>
            </a:r>
            <a:r>
              <a:rPr lang="en-US" sz="2800" dirty="0" err="1">
                <a:latin typeface="Consolas" panose="020B0609020204030204" pitchFamily="49" charset="0"/>
              </a:rPr>
              <a:t>src</a:t>
            </a:r>
            <a:r>
              <a:rPr lang="en-US" sz="2800" dirty="0">
                <a:latin typeface="Consolas" panose="020B0609020204030204" pitchFamily="49" charset="0"/>
              </a:rPr>
              <a:t>="bananas.jpeg" alt="Bananas"&gt;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&gt;$0.59 / </a:t>
            </a:r>
            <a:r>
              <a:rPr lang="en-US" sz="2800" dirty="0" err="1">
                <a:latin typeface="Consolas" panose="020B0609020204030204" pitchFamily="49" charset="0"/>
              </a:rPr>
              <a:t>lb</a:t>
            </a: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a:t>
            </a:r>
          </a:p>
        </p:txBody>
      </p:sp>
      <p:pic>
        <p:nvPicPr>
          <p:cNvPr id="5" name="Picture 4" descr="Page showing produce: save as previous. ">
            <a:extLst>
              <a:ext uri="{FF2B5EF4-FFF2-40B4-BE49-F238E27FC236}">
                <a16:creationId xmlns:a16="http://schemas.microsoft.com/office/drawing/2014/main" id="{B6C95664-0C52-D081-A1C1-0E7E56B86332}"/>
              </a:ext>
            </a:extLst>
          </p:cNvPr>
          <p:cNvPicPr>
            <a:picLocks noChangeAspect="1"/>
          </p:cNvPicPr>
          <p:nvPr/>
        </p:nvPicPr>
        <p:blipFill>
          <a:blip r:embed="rId3"/>
          <a:stretch>
            <a:fillRect/>
          </a:stretch>
        </p:blipFill>
        <p:spPr>
          <a:xfrm>
            <a:off x="9562979" y="876301"/>
            <a:ext cx="4324257" cy="5981699"/>
          </a:xfrm>
          <a:prstGeom prst="rect">
            <a:avLst/>
          </a:prstGeom>
        </p:spPr>
      </p:pic>
    </p:spTree>
    <p:extLst>
      <p:ext uri="{BB962C8B-B14F-4D97-AF65-F5344CB8AC3E}">
        <p14:creationId xmlns:p14="http://schemas.microsoft.com/office/powerpoint/2010/main" val="245036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DBF3A-6A50-BD09-F298-08C178A45DAA}"/>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BB3A61DF-2475-E772-0982-015B6DC3D13D}"/>
              </a:ext>
            </a:extLst>
          </p:cNvPr>
          <p:cNvSpPr>
            <a:spLocks noGrp="1"/>
          </p:cNvSpPr>
          <p:nvPr>
            <p:ph type="title"/>
          </p:nvPr>
        </p:nvSpPr>
        <p:spPr>
          <a:xfrm>
            <a:off x="407988" y="152401"/>
            <a:ext cx="11376025" cy="723900"/>
          </a:xfrm>
          <a:ln>
            <a:noFill/>
          </a:ln>
        </p:spPr>
        <p:txBody>
          <a:bodyPr>
            <a:normAutofit/>
          </a:bodyPr>
          <a:lstStyle/>
          <a:p>
            <a:r>
              <a:rPr lang="en-CA" sz="4000" dirty="0"/>
              <a:t>Heading Used For Emphasis – HTML After Fix</a:t>
            </a:r>
            <a:endParaRPr lang="en-DK" sz="4000" dirty="0"/>
          </a:p>
        </p:txBody>
      </p:sp>
      <p:sp>
        <p:nvSpPr>
          <p:cNvPr id="12" name="Text Placeholder 11">
            <a:extLst>
              <a:ext uri="{FF2B5EF4-FFF2-40B4-BE49-F238E27FC236}">
                <a16:creationId xmlns:a16="http://schemas.microsoft.com/office/drawing/2014/main" id="{03B5C73F-E8D5-624A-BAA3-550D76292C45}"/>
              </a:ext>
            </a:extLst>
          </p:cNvPr>
          <p:cNvSpPr>
            <a:spLocks noGrp="1"/>
          </p:cNvSpPr>
          <p:nvPr>
            <p:ph type="body" sz="quarter" idx="19"/>
          </p:nvPr>
        </p:nvSpPr>
        <p:spPr>
          <a:xfrm>
            <a:off x="407988" y="876301"/>
            <a:ext cx="14189361" cy="5705474"/>
          </a:xfrm>
          <a:ln>
            <a:noFill/>
          </a:ln>
        </p:spPr>
        <p:txBody>
          <a:bodyPr>
            <a:noAutofit/>
          </a:bodyPr>
          <a:lstStyle/>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&gt;Strawberries&lt;/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err="1">
                <a:latin typeface="Consolas" panose="020B0609020204030204" pitchFamily="49" charset="0"/>
              </a:rPr>
              <a:t>img</a:t>
            </a:r>
            <a:r>
              <a:rPr lang="en-US" sz="2800" dirty="0">
                <a:latin typeface="Consolas" panose="020B0609020204030204" pitchFamily="49" charset="0"/>
              </a:rPr>
              <a:t> alt="Strawberries" </a:t>
            </a:r>
            <a:r>
              <a:rPr lang="en-US" sz="2800" dirty="0" err="1">
                <a:latin typeface="Consolas" panose="020B0609020204030204" pitchFamily="49" charset="0"/>
              </a:rPr>
              <a:t>src</a:t>
            </a:r>
            <a:r>
              <a:rPr lang="en-US" sz="2800" dirty="0">
                <a:latin typeface="Consolas" panose="020B0609020204030204" pitchFamily="49" charset="0"/>
              </a:rPr>
              <a:t>="strawberries.jpeg"&gt;</a:t>
            </a:r>
          </a:p>
          <a:p>
            <a:pPr marL="0" indent="0">
              <a:buNone/>
            </a:pPr>
            <a:r>
              <a:rPr lang="en-US" sz="2800" dirty="0">
                <a:highlight>
                  <a:srgbClr val="FFFF00"/>
                </a:highlight>
                <a:latin typeface="Consolas" panose="020B0609020204030204" pitchFamily="49" charset="0"/>
              </a:rPr>
              <a:t>&lt;</a:t>
            </a:r>
            <a:r>
              <a:rPr lang="en-US" sz="2800" b="1" dirty="0">
                <a:highlight>
                  <a:srgbClr val="FFFF00"/>
                </a:highlight>
                <a:latin typeface="Consolas" panose="020B0609020204030204" pitchFamily="49" charset="0"/>
              </a:rPr>
              <a:t>span</a:t>
            </a:r>
            <a:r>
              <a:rPr lang="en-US" sz="2800" dirty="0">
                <a:highlight>
                  <a:srgbClr val="FFFF00"/>
                </a:highlight>
                <a:latin typeface="Consolas" panose="020B0609020204030204" pitchFamily="49" charset="0"/>
              </a:rPr>
              <a:t> class="price"&gt;</a:t>
            </a:r>
            <a:r>
              <a:rPr lang="en-US" sz="2800" dirty="0">
                <a:latin typeface="Consolas" panose="020B0609020204030204" pitchFamily="49" charset="0"/>
              </a:rPr>
              <a:t>$2.99 / </a:t>
            </a:r>
            <a:r>
              <a:rPr lang="en-US" sz="2800" dirty="0" err="1">
                <a:latin typeface="Consolas" panose="020B0609020204030204" pitchFamily="49" charset="0"/>
              </a:rPr>
              <a:t>lb</a:t>
            </a:r>
            <a:r>
              <a:rPr lang="en-US" sz="2800" dirty="0">
                <a:highlight>
                  <a:srgbClr val="FFFF00"/>
                </a:highlight>
                <a:latin typeface="Consolas" panose="020B0609020204030204" pitchFamily="49" charset="0"/>
              </a:rPr>
              <a:t>&lt;/</a:t>
            </a:r>
            <a:r>
              <a:rPr lang="en-US" sz="2800" b="1" dirty="0">
                <a:highlight>
                  <a:srgbClr val="FFFF00"/>
                </a:highlight>
                <a:latin typeface="Consolas" panose="020B0609020204030204" pitchFamily="49" charset="0"/>
              </a:rPr>
              <a:t>span</a:t>
            </a:r>
            <a:r>
              <a:rPr lang="en-US" sz="2800" dirty="0">
                <a:highlight>
                  <a:srgbClr val="FFFF00"/>
                </a:highlight>
                <a:latin typeface="Consolas" panose="020B0609020204030204" pitchFamily="49" charset="0"/>
              </a:rPr>
              <a:t>&gt;</a:t>
            </a:r>
            <a:r>
              <a:rPr lang="en-US" sz="2400" dirty="0">
                <a:latin typeface="Consolas" panose="020B0609020204030204" pitchFamily="49" charset="0"/>
              </a:rPr>
              <a:t> /*changed*/</a:t>
            </a:r>
          </a:p>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div</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a:latin typeface="Consolas" panose="020B0609020204030204" pitchFamily="49" charset="0"/>
              </a:rPr>
              <a:t>h2</a:t>
            </a:r>
            <a:r>
              <a:rPr lang="en-US" sz="2800" dirty="0">
                <a:latin typeface="Consolas" panose="020B0609020204030204" pitchFamily="49" charset="0"/>
              </a:rPr>
              <a:t>&gt;Bananas&lt;/</a:t>
            </a:r>
            <a:r>
              <a:rPr lang="en-US" sz="2800" b="1" dirty="0">
                <a:latin typeface="Consolas" panose="020B0609020204030204" pitchFamily="49" charset="0"/>
              </a:rPr>
              <a:t>h2</a:t>
            </a:r>
            <a:r>
              <a:rPr lang="en-US" sz="2800" dirty="0">
                <a:latin typeface="Consolas" panose="020B0609020204030204" pitchFamily="49" charset="0"/>
              </a:rPr>
              <a:t>&gt;</a:t>
            </a:r>
          </a:p>
          <a:p>
            <a:pPr marL="0" indent="0">
              <a:buNone/>
            </a:pPr>
            <a:r>
              <a:rPr lang="en-US" sz="2800" dirty="0">
                <a:latin typeface="Consolas" panose="020B0609020204030204" pitchFamily="49" charset="0"/>
              </a:rPr>
              <a:t>&lt;</a:t>
            </a:r>
            <a:r>
              <a:rPr lang="en-US" sz="2800" b="1" dirty="0" err="1">
                <a:latin typeface="Consolas" panose="020B0609020204030204" pitchFamily="49" charset="0"/>
              </a:rPr>
              <a:t>img</a:t>
            </a:r>
            <a:r>
              <a:rPr lang="en-US" sz="2800" dirty="0">
                <a:latin typeface="Consolas" panose="020B0609020204030204" pitchFamily="49" charset="0"/>
              </a:rPr>
              <a:t> alt="Bananas" </a:t>
            </a:r>
            <a:r>
              <a:rPr lang="en-US" sz="2800" dirty="0" err="1">
                <a:latin typeface="Consolas" panose="020B0609020204030204" pitchFamily="49" charset="0"/>
              </a:rPr>
              <a:t>src</a:t>
            </a:r>
            <a:r>
              <a:rPr lang="en-US" sz="2800" dirty="0">
                <a:latin typeface="Consolas" panose="020B0609020204030204" pitchFamily="49" charset="0"/>
              </a:rPr>
              <a:t>="bananas.jpeg"&gt;</a:t>
            </a:r>
          </a:p>
          <a:p>
            <a:pPr marL="0" indent="0">
              <a:buNone/>
            </a:pPr>
            <a:r>
              <a:rPr lang="en-US" sz="2800" dirty="0">
                <a:highlight>
                  <a:srgbClr val="FFFF00"/>
                </a:highlight>
                <a:latin typeface="Consolas" panose="020B0609020204030204" pitchFamily="49" charset="0"/>
              </a:rPr>
              <a:t>&lt;</a:t>
            </a:r>
            <a:r>
              <a:rPr lang="en-US" sz="2800" b="1" dirty="0">
                <a:highlight>
                  <a:srgbClr val="FFFF00"/>
                </a:highlight>
                <a:latin typeface="Consolas" panose="020B0609020204030204" pitchFamily="49" charset="0"/>
              </a:rPr>
              <a:t>span</a:t>
            </a:r>
            <a:r>
              <a:rPr lang="en-US" sz="2800" dirty="0">
                <a:highlight>
                  <a:srgbClr val="FFFF00"/>
                </a:highlight>
                <a:latin typeface="Consolas" panose="020B0609020204030204" pitchFamily="49" charset="0"/>
              </a:rPr>
              <a:t> class="price"&gt;</a:t>
            </a:r>
            <a:r>
              <a:rPr lang="en-US" sz="2800" dirty="0">
                <a:latin typeface="Consolas" panose="020B0609020204030204" pitchFamily="49" charset="0"/>
              </a:rPr>
              <a:t>$0.59 / </a:t>
            </a:r>
            <a:r>
              <a:rPr lang="en-US" sz="2800" dirty="0" err="1">
                <a:latin typeface="Consolas" panose="020B0609020204030204" pitchFamily="49" charset="0"/>
              </a:rPr>
              <a:t>lb</a:t>
            </a:r>
            <a:r>
              <a:rPr lang="en-US" sz="2800" dirty="0">
                <a:highlight>
                  <a:srgbClr val="FFFF00"/>
                </a:highlight>
                <a:latin typeface="Consolas" panose="020B0609020204030204" pitchFamily="49" charset="0"/>
              </a:rPr>
              <a:t>&lt;/</a:t>
            </a:r>
            <a:r>
              <a:rPr lang="en-US" sz="2800" b="1" dirty="0">
                <a:highlight>
                  <a:srgbClr val="FFFF00"/>
                </a:highlight>
                <a:latin typeface="Consolas" panose="020B0609020204030204" pitchFamily="49" charset="0"/>
              </a:rPr>
              <a:t>span</a:t>
            </a:r>
            <a:r>
              <a:rPr lang="en-US" sz="2800" dirty="0">
                <a:highlight>
                  <a:srgbClr val="FFFF00"/>
                </a:highlight>
                <a:latin typeface="Consolas" panose="020B0609020204030204" pitchFamily="49" charset="0"/>
              </a:rPr>
              <a:t>&gt;</a:t>
            </a:r>
            <a:r>
              <a:rPr lang="en-US" sz="2400" dirty="0">
                <a:latin typeface="Consolas" panose="020B0609020204030204" pitchFamily="49" charset="0"/>
              </a:rPr>
              <a:t> /*changed*/</a:t>
            </a:r>
            <a:endParaRPr lang="en-US" sz="2400" dirty="0">
              <a:highlight>
                <a:srgbClr val="FFFF00"/>
              </a:highlight>
              <a:latin typeface="Consolas" panose="020B0609020204030204" pitchFamily="49" charset="0"/>
            </a:endParaRPr>
          </a:p>
          <a:p>
            <a:pPr marL="0" indent="0">
              <a:buNone/>
            </a:pPr>
            <a:r>
              <a:rPr lang="en-US" sz="2800" dirty="0">
                <a:latin typeface="Consolas" panose="020B0609020204030204" pitchFamily="49" charset="0"/>
              </a:rPr>
              <a:t>…</a:t>
            </a:r>
          </a:p>
        </p:txBody>
      </p:sp>
      <p:pic>
        <p:nvPicPr>
          <p:cNvPr id="2" name="Picture 1" descr="Page showing produce: save as previous.  Visually, this version after the fix is exactly the same as it was before the fix.">
            <a:extLst>
              <a:ext uri="{FF2B5EF4-FFF2-40B4-BE49-F238E27FC236}">
                <a16:creationId xmlns:a16="http://schemas.microsoft.com/office/drawing/2014/main" id="{7BCEFF10-FD7A-6997-7A94-06D617722706}"/>
              </a:ext>
            </a:extLst>
          </p:cNvPr>
          <p:cNvPicPr>
            <a:picLocks noChangeAspect="1"/>
          </p:cNvPicPr>
          <p:nvPr/>
        </p:nvPicPr>
        <p:blipFill>
          <a:blip r:embed="rId3"/>
          <a:stretch>
            <a:fillRect/>
          </a:stretch>
        </p:blipFill>
        <p:spPr>
          <a:xfrm>
            <a:off x="9860331" y="876301"/>
            <a:ext cx="4653511" cy="6480444"/>
          </a:xfrm>
          <a:prstGeom prst="rect">
            <a:avLst/>
          </a:prstGeom>
        </p:spPr>
      </p:pic>
    </p:spTree>
    <p:extLst>
      <p:ext uri="{BB962C8B-B14F-4D97-AF65-F5344CB8AC3E}">
        <p14:creationId xmlns:p14="http://schemas.microsoft.com/office/powerpoint/2010/main" val="273971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543EC-344D-7FF5-F89F-A56D2B40BBE7}"/>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C19D8D9-02AB-AA44-CF27-30D5B4F763D8}"/>
              </a:ext>
            </a:extLst>
          </p:cNvPr>
          <p:cNvSpPr>
            <a:spLocks noGrp="1"/>
          </p:cNvSpPr>
          <p:nvPr>
            <p:ph type="title"/>
          </p:nvPr>
        </p:nvSpPr>
        <p:spPr>
          <a:xfrm>
            <a:off x="407988" y="152401"/>
            <a:ext cx="11376025" cy="723900"/>
          </a:xfrm>
          <a:ln>
            <a:noFill/>
          </a:ln>
        </p:spPr>
        <p:txBody>
          <a:bodyPr>
            <a:noAutofit/>
          </a:bodyPr>
          <a:lstStyle/>
          <a:p>
            <a:r>
              <a:rPr lang="en-CA" sz="4000" dirty="0"/>
              <a:t>Heading Used For Emphasis – </a:t>
            </a:r>
            <a:br>
              <a:rPr lang="en-CA" sz="4000" dirty="0"/>
            </a:br>
            <a:r>
              <a:rPr lang="en-CA" sz="4000" dirty="0"/>
              <a:t>Documentation Elsewhere</a:t>
            </a:r>
            <a:endParaRPr lang="en-DK" sz="4000" dirty="0"/>
          </a:p>
        </p:txBody>
      </p:sp>
      <p:sp>
        <p:nvSpPr>
          <p:cNvPr id="12" name="Text Placeholder 11">
            <a:extLst>
              <a:ext uri="{FF2B5EF4-FFF2-40B4-BE49-F238E27FC236}">
                <a16:creationId xmlns:a16="http://schemas.microsoft.com/office/drawing/2014/main" id="{BAAC993D-D190-1A08-AAD1-11DF183783B3}"/>
              </a:ext>
            </a:extLst>
          </p:cNvPr>
          <p:cNvSpPr>
            <a:spLocks noGrp="1"/>
          </p:cNvSpPr>
          <p:nvPr>
            <p:ph type="body" sz="quarter" idx="19"/>
          </p:nvPr>
        </p:nvSpPr>
        <p:spPr>
          <a:xfrm>
            <a:off x="407988" y="952500"/>
            <a:ext cx="8278811" cy="5629275"/>
          </a:xfrm>
          <a:ln>
            <a:noFill/>
          </a:ln>
        </p:spPr>
        <p:txBody>
          <a:bodyPr>
            <a:noAutofit/>
          </a:bodyPr>
          <a:lstStyle/>
          <a:p>
            <a:pPr>
              <a:lnSpc>
                <a:spcPct val="150000"/>
              </a:lnSpc>
            </a:pPr>
            <a:endParaRPr lang="en-US" sz="2800" dirty="0"/>
          </a:p>
          <a:p>
            <a:pPr>
              <a:lnSpc>
                <a:spcPct val="150000"/>
              </a:lnSpc>
            </a:pPr>
            <a:r>
              <a:rPr lang="en-US" sz="2800" dirty="0" err="1"/>
              <a:t>WebAIM</a:t>
            </a:r>
            <a:r>
              <a:rPr lang="en-US" sz="2800" dirty="0"/>
              <a:t>, Web Almanac: no, because:</a:t>
            </a:r>
          </a:p>
          <a:p>
            <a:pPr lvl="1">
              <a:lnSpc>
                <a:spcPct val="150000"/>
              </a:lnSpc>
            </a:pPr>
            <a:r>
              <a:rPr lang="en-US" sz="2800" dirty="0"/>
              <a:t>Fully-automated only.</a:t>
            </a:r>
          </a:p>
          <a:p>
            <a:pPr lvl="1">
              <a:lnSpc>
                <a:spcPct val="150000"/>
              </a:lnSpc>
            </a:pPr>
            <a:r>
              <a:rPr lang="en-US" sz="2800" dirty="0"/>
              <a:t>“Skipped heading level” check only.</a:t>
            </a:r>
          </a:p>
          <a:p>
            <a:pPr>
              <a:lnSpc>
                <a:spcPct val="150000"/>
              </a:lnSpc>
            </a:pPr>
            <a:r>
              <a:rPr lang="en-US" sz="2800" dirty="0" err="1"/>
              <a:t>Siteimprove’s</a:t>
            </a:r>
            <a:r>
              <a:rPr lang="en-US" sz="2800" dirty="0"/>
              <a:t> automated check didn’t catch this.  Its consultants did.</a:t>
            </a:r>
          </a:p>
          <a:p>
            <a:pPr lvl="1">
              <a:lnSpc>
                <a:spcPct val="150000"/>
              </a:lnSpc>
            </a:pPr>
            <a:r>
              <a:rPr lang="en-US" sz="2800" dirty="0"/>
              <a:t>Only </a:t>
            </a:r>
            <a:r>
              <a:rPr lang="en-US" sz="2800" i="1" dirty="0"/>
              <a:t>incidentally</a:t>
            </a:r>
            <a:r>
              <a:rPr lang="en-US" sz="2800" dirty="0"/>
              <a:t> caught by the automated checks.   </a:t>
            </a:r>
            <a:r>
              <a:rPr lang="en-US" sz="2600" dirty="0">
                <a:sym typeface="Wingdings" panose="05000000000000000000" pitchFamily="2" charset="2"/>
              </a:rPr>
              <a:t> Many not caught.</a:t>
            </a:r>
            <a:endParaRPr lang="en-US" sz="2600" dirty="0"/>
          </a:p>
        </p:txBody>
      </p:sp>
      <p:pic>
        <p:nvPicPr>
          <p:cNvPr id="2" name="Picture 1" descr="Page showing produce: strawberries $2.99 / lb, bananas $0.59 / lib, oranges $1.25 / lb.  Each has a box outline.">
            <a:extLst>
              <a:ext uri="{FF2B5EF4-FFF2-40B4-BE49-F238E27FC236}">
                <a16:creationId xmlns:a16="http://schemas.microsoft.com/office/drawing/2014/main" id="{ABCB5B7A-C059-3A5D-9A8F-0E7CBF10A7BE}"/>
              </a:ext>
            </a:extLst>
          </p:cNvPr>
          <p:cNvPicPr>
            <a:picLocks noChangeAspect="1"/>
          </p:cNvPicPr>
          <p:nvPr/>
        </p:nvPicPr>
        <p:blipFill>
          <a:blip r:embed="rId3"/>
          <a:stretch>
            <a:fillRect/>
          </a:stretch>
        </p:blipFill>
        <p:spPr>
          <a:xfrm>
            <a:off x="9143958" y="776287"/>
            <a:ext cx="4324257" cy="5981699"/>
          </a:xfrm>
          <a:prstGeom prst="rect">
            <a:avLst/>
          </a:prstGeom>
        </p:spPr>
      </p:pic>
    </p:spTree>
    <p:extLst>
      <p:ext uri="{BB962C8B-B14F-4D97-AF65-F5344CB8AC3E}">
        <p14:creationId xmlns:p14="http://schemas.microsoft.com/office/powerpoint/2010/main" val="173508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fade">
                                      <p:cBhvr>
                                        <p:cTn id="13" dur="500"/>
                                        <p:tgtEl>
                                          <p:spTgt spid="1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Effect transition="in" filter="fade">
                                      <p:cBhvr>
                                        <p:cTn id="18" dur="500"/>
                                        <p:tgtEl>
                                          <p:spTgt spid="1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fade">
                                      <p:cBhvr>
                                        <p:cTn id="21" dur="500"/>
                                        <p:tgtEl>
                                          <p:spTgt spid="12">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56E8B-72E2-3D27-428D-3E4E11B4B3E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B9BA943-7A64-B2DB-676F-71AAEF1133F6}"/>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7C1A7765-2D83-BB1C-1D78-3B4350690E00}"/>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39957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BCD1-5158-4DEA-8E9B-82F69D57B67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1785657-17B9-48C0-683C-869D71B55214}"/>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287F3BE7-189C-654E-0F10-255C14AB5AB3}"/>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097A78A5-50A6-01C9-39E3-8FF2743F4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99538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01D3-7F2C-172E-B5F6-15AE437F25B2}"/>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EB14284-FD11-B7F6-33CD-074C6F9BA58B}"/>
              </a:ext>
            </a:extLst>
          </p:cNvPr>
          <p:cNvSpPr>
            <a:spLocks noGrp="1"/>
          </p:cNvSpPr>
          <p:nvPr>
            <p:ph type="title"/>
          </p:nvPr>
        </p:nvSpPr>
        <p:spPr>
          <a:xfrm>
            <a:off x="407988" y="152401"/>
            <a:ext cx="11376025" cy="723900"/>
          </a:xfrm>
          <a:ln>
            <a:noFill/>
          </a:ln>
        </p:spPr>
        <p:txBody>
          <a:bodyPr>
            <a:normAutofit/>
          </a:bodyPr>
          <a:lstStyle/>
          <a:p>
            <a:r>
              <a:rPr lang="en-CA" sz="4000" dirty="0"/>
              <a:t>Mistake 3 of 5: Font Size “</a:t>
            </a:r>
            <a:r>
              <a:rPr lang="en-CA" sz="4000" dirty="0" err="1"/>
              <a:t>px</a:t>
            </a:r>
            <a:r>
              <a:rPr lang="en-CA" sz="4000" dirty="0"/>
              <a:t> / pt” Mix-Up </a:t>
            </a:r>
            <a:endParaRPr lang="en-DK" sz="4000" dirty="0"/>
          </a:p>
        </p:txBody>
      </p:sp>
      <p:sp>
        <p:nvSpPr>
          <p:cNvPr id="12" name="Text Placeholder 11">
            <a:extLst>
              <a:ext uri="{FF2B5EF4-FFF2-40B4-BE49-F238E27FC236}">
                <a16:creationId xmlns:a16="http://schemas.microsoft.com/office/drawing/2014/main" id="{38E93DBA-2852-39B8-B998-5C67CED82304}"/>
              </a:ext>
            </a:extLst>
          </p:cNvPr>
          <p:cNvSpPr>
            <a:spLocks noGrp="1"/>
          </p:cNvSpPr>
          <p:nvPr>
            <p:ph type="body" sz="quarter" idx="19"/>
          </p:nvPr>
        </p:nvSpPr>
        <p:spPr>
          <a:xfrm>
            <a:off x="407988" y="952500"/>
            <a:ext cx="11376025" cy="5629275"/>
          </a:xfrm>
          <a:ln>
            <a:noFill/>
          </a:ln>
        </p:spPr>
        <p:txBody>
          <a:bodyPr>
            <a:noAutofit/>
          </a:bodyPr>
          <a:lstStyle/>
          <a:p>
            <a:pPr>
              <a:lnSpc>
                <a:spcPct val="150000"/>
              </a:lnSpc>
            </a:pPr>
            <a:r>
              <a:rPr lang="en-US" sz="2800" b="1" dirty="0"/>
              <a:t>Automated check said</a:t>
            </a:r>
            <a:r>
              <a:rPr lang="en-US" sz="2800" dirty="0"/>
              <a:t>: “Color contrast does not meet minimum requirement”</a:t>
            </a:r>
          </a:p>
          <a:p>
            <a:pPr>
              <a:lnSpc>
                <a:spcPct val="150000"/>
              </a:lnSpc>
            </a:pPr>
            <a:r>
              <a:rPr lang="en-US" sz="2800" b="1" dirty="0"/>
              <a:t>Customer wrote: </a:t>
            </a:r>
            <a:r>
              <a:rPr lang="en-US" sz="2800" dirty="0"/>
              <a:t>“WCAG says that </a:t>
            </a:r>
            <a:r>
              <a:rPr lang="en-US" sz="2800" i="1" dirty="0"/>
              <a:t>large</a:t>
            </a:r>
            <a:r>
              <a:rPr lang="en-US" sz="2800" dirty="0"/>
              <a:t> text only needs 3:1 contrast (not 4.5:1), and this text is large enough (it’s 18 </a:t>
            </a:r>
            <a:r>
              <a:rPr lang="en-US" sz="2800" dirty="0" err="1"/>
              <a:t>px</a:t>
            </a:r>
            <a:r>
              <a:rPr lang="en-US" sz="2800" dirty="0"/>
              <a:t>) and it has 3.2:1 contrast, so it should pass WCAG.  Why is the automated check saying that it fails?”</a:t>
            </a:r>
            <a:endParaRPr lang="en-US" sz="2800" b="1" dirty="0"/>
          </a:p>
        </p:txBody>
      </p:sp>
    </p:spTree>
    <p:extLst>
      <p:ext uri="{BB962C8B-B14F-4D97-AF65-F5344CB8AC3E}">
        <p14:creationId xmlns:p14="http://schemas.microsoft.com/office/powerpoint/2010/main" val="259777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D1367-8DB0-96A6-9372-F62F0263936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3422373-4599-90E5-0AE8-0EC58ABAE7E3}"/>
              </a:ext>
            </a:extLst>
          </p:cNvPr>
          <p:cNvSpPr>
            <a:spLocks noGrp="1"/>
          </p:cNvSpPr>
          <p:nvPr>
            <p:ph type="title"/>
          </p:nvPr>
        </p:nvSpPr>
        <p:spPr>
          <a:xfrm>
            <a:off x="407988" y="152401"/>
            <a:ext cx="11376025" cy="723900"/>
          </a:xfrm>
          <a:ln>
            <a:noFill/>
          </a:ln>
        </p:spPr>
        <p:txBody>
          <a:bodyPr>
            <a:normAutofit/>
          </a:bodyPr>
          <a:lstStyle/>
          <a:p>
            <a:r>
              <a:rPr lang="en-CA" sz="4000" dirty="0"/>
              <a:t>Font Size “</a:t>
            </a:r>
            <a:r>
              <a:rPr lang="en-CA" sz="4000" dirty="0" err="1"/>
              <a:t>px</a:t>
            </a:r>
            <a:r>
              <a:rPr lang="en-CA" sz="4000" dirty="0"/>
              <a:t> / pt” Mix-Up (slide 2)</a:t>
            </a:r>
            <a:endParaRPr lang="en-DK" sz="4000" dirty="0"/>
          </a:p>
        </p:txBody>
      </p:sp>
      <p:sp>
        <p:nvSpPr>
          <p:cNvPr id="12" name="Text Placeholder 11">
            <a:extLst>
              <a:ext uri="{FF2B5EF4-FFF2-40B4-BE49-F238E27FC236}">
                <a16:creationId xmlns:a16="http://schemas.microsoft.com/office/drawing/2014/main" id="{6A47A392-1DDB-D9E6-068C-83600F54CF06}"/>
              </a:ext>
            </a:extLst>
          </p:cNvPr>
          <p:cNvSpPr>
            <a:spLocks noGrp="1"/>
          </p:cNvSpPr>
          <p:nvPr>
            <p:ph type="body" sz="quarter" idx="19"/>
          </p:nvPr>
        </p:nvSpPr>
        <p:spPr>
          <a:xfrm>
            <a:off x="407988" y="952500"/>
            <a:ext cx="11376025" cy="5629275"/>
          </a:xfrm>
          <a:ln>
            <a:noFill/>
          </a:ln>
        </p:spPr>
        <p:txBody>
          <a:bodyPr>
            <a:noAutofit/>
          </a:bodyPr>
          <a:lstStyle/>
          <a:p>
            <a:pPr>
              <a:lnSpc>
                <a:spcPct val="125000"/>
              </a:lnSpc>
            </a:pPr>
            <a:r>
              <a:rPr lang="en-US" sz="2800" b="1" dirty="0"/>
              <a:t>Consultant wrote</a:t>
            </a:r>
            <a:r>
              <a:rPr lang="en-US" sz="2800" dirty="0"/>
              <a:t>: “Unfortunately this text does not meet </a:t>
            </a:r>
            <a:r>
              <a:rPr lang="en-US" sz="2800" dirty="0">
                <a:hlinkClick r:id="rId3"/>
              </a:rPr>
              <a:t>WCAG's definition of "large"</a:t>
            </a:r>
            <a:r>
              <a:rPr lang="en-US" sz="2800" dirty="0"/>
              <a:t>.  The definition uses "pt" units (also known as "point" units) - not "</a:t>
            </a:r>
            <a:r>
              <a:rPr lang="en-US" sz="2800" dirty="0" err="1"/>
              <a:t>px</a:t>
            </a:r>
            <a:r>
              <a:rPr lang="en-US" sz="2800" dirty="0"/>
              <a:t>" units - but you've interpreted it as though it uses "</a:t>
            </a:r>
            <a:r>
              <a:rPr lang="en-US" sz="2800" dirty="0" err="1"/>
              <a:t>px</a:t>
            </a:r>
            <a:r>
              <a:rPr lang="en-US" sz="2800" dirty="0"/>
              <a:t>" units.  Large text begins at "18 point or 14 point bold".  18 point equals 24px.  As you stated, the size of this text is 18</a:t>
            </a:r>
            <a:r>
              <a:rPr lang="en-US" sz="2800" b="1" dirty="0"/>
              <a:t>px</a:t>
            </a:r>
            <a:r>
              <a:rPr lang="en-US" sz="2800" dirty="0"/>
              <a:t>.  That equals 13.5</a:t>
            </a:r>
            <a:r>
              <a:rPr lang="en-US" sz="2800" b="1" dirty="0"/>
              <a:t>pt</a:t>
            </a:r>
            <a:r>
              <a:rPr lang="en-US" sz="2800" dirty="0"/>
              <a:t>, which is less than the 18pt required by the WCAG definition of "large" (for non-bold text).  So this text needs to have at least 4.5:1 contrast (not 3:1), and it doesn't, so it fails this WCAG success criterion.”</a:t>
            </a:r>
            <a:endParaRPr lang="en-US" sz="2800" b="1" dirty="0"/>
          </a:p>
        </p:txBody>
      </p:sp>
    </p:spTree>
    <p:extLst>
      <p:ext uri="{BB962C8B-B14F-4D97-AF65-F5344CB8AC3E}">
        <p14:creationId xmlns:p14="http://schemas.microsoft.com/office/powerpoint/2010/main" val="418092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52F21-E83C-71EF-F45C-92D317414554}"/>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943D2280-54BB-0B47-94EC-2E4C78330AB1}"/>
              </a:ext>
            </a:extLst>
          </p:cNvPr>
          <p:cNvSpPr>
            <a:spLocks noGrp="1"/>
          </p:cNvSpPr>
          <p:nvPr>
            <p:ph type="title"/>
          </p:nvPr>
        </p:nvSpPr>
        <p:spPr>
          <a:xfrm>
            <a:off x="407988" y="152401"/>
            <a:ext cx="11540172" cy="723900"/>
          </a:xfrm>
          <a:ln>
            <a:noFill/>
          </a:ln>
        </p:spPr>
        <p:txBody>
          <a:bodyPr>
            <a:normAutofit/>
          </a:bodyPr>
          <a:lstStyle/>
          <a:p>
            <a:r>
              <a:rPr lang="en-CA" sz="4000" dirty="0"/>
              <a:t>Font Size “</a:t>
            </a:r>
            <a:r>
              <a:rPr lang="en-CA" sz="4000" dirty="0" err="1"/>
              <a:t>px</a:t>
            </a:r>
            <a:r>
              <a:rPr lang="en-CA" sz="4000" dirty="0"/>
              <a:t> / pt” Mix-Up – Customer Scenario</a:t>
            </a:r>
            <a:endParaRPr lang="en-DK" sz="4000" dirty="0"/>
          </a:p>
        </p:txBody>
      </p:sp>
      <p:sp>
        <p:nvSpPr>
          <p:cNvPr id="12" name="Text Placeholder 11">
            <a:extLst>
              <a:ext uri="{FF2B5EF4-FFF2-40B4-BE49-F238E27FC236}">
                <a16:creationId xmlns:a16="http://schemas.microsoft.com/office/drawing/2014/main" id="{12D69BFD-627B-8FB0-B48B-F3E1946A03F5}"/>
              </a:ext>
            </a:extLst>
          </p:cNvPr>
          <p:cNvSpPr>
            <a:spLocks noGrp="1"/>
          </p:cNvSpPr>
          <p:nvPr>
            <p:ph type="body" sz="quarter" idx="19"/>
          </p:nvPr>
        </p:nvSpPr>
        <p:spPr>
          <a:xfrm>
            <a:off x="407988" y="952500"/>
            <a:ext cx="11376025" cy="5629275"/>
          </a:xfrm>
          <a:ln>
            <a:noFill/>
          </a:ln>
        </p:spPr>
        <p:txBody>
          <a:bodyPr>
            <a:noAutofit/>
          </a:bodyPr>
          <a:lstStyle/>
          <a:p>
            <a:pPr>
              <a:lnSpc>
                <a:spcPct val="125000"/>
              </a:lnSpc>
            </a:pPr>
            <a:r>
              <a:rPr lang="en-US" sz="2800" dirty="0"/>
              <a:t>WCAG SC uses: pt.  </a:t>
            </a:r>
          </a:p>
          <a:p>
            <a:r>
              <a:rPr lang="en-US" sz="2800" dirty="0"/>
              <a:t>Most real-world CSS uses: </a:t>
            </a:r>
            <a:r>
              <a:rPr lang="en-US" sz="2800" dirty="0" err="1"/>
              <a:t>px</a:t>
            </a:r>
            <a:r>
              <a:rPr lang="en-US" sz="2800" dirty="0"/>
              <a:t>.</a:t>
            </a:r>
          </a:p>
          <a:p>
            <a:pPr>
              <a:lnSpc>
                <a:spcPct val="125000"/>
              </a:lnSpc>
            </a:pPr>
            <a:r>
              <a:rPr lang="en-US" sz="2800" dirty="0"/>
              <a:t>Browser </a:t>
            </a:r>
            <a:r>
              <a:rPr lang="en-US" sz="2800" dirty="0" err="1"/>
              <a:t>devtools</a:t>
            </a:r>
            <a:r>
              <a:rPr lang="en-US" sz="2800" dirty="0"/>
              <a:t> “computed properties” uses: </a:t>
            </a:r>
            <a:r>
              <a:rPr lang="en-US" sz="2800" dirty="0" err="1"/>
              <a:t>px</a:t>
            </a:r>
            <a:r>
              <a:rPr lang="en-US" sz="2800" dirty="0"/>
              <a:t>.</a:t>
            </a:r>
          </a:p>
          <a:p>
            <a:pPr>
              <a:lnSpc>
                <a:spcPct val="125000"/>
              </a:lnSpc>
            </a:pPr>
            <a:r>
              <a:rPr lang="en-US" sz="2800" dirty="0"/>
              <a:t>Meters vs. feet.</a:t>
            </a:r>
          </a:p>
        </p:txBody>
      </p:sp>
    </p:spTree>
    <p:extLst>
      <p:ext uri="{BB962C8B-B14F-4D97-AF65-F5344CB8AC3E}">
        <p14:creationId xmlns:p14="http://schemas.microsoft.com/office/powerpoint/2010/main" val="21964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5EDED-F54C-5672-ADB2-7DE0CBE3D193}"/>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052EEDD1-5A05-7DED-AB14-E75FFE94D739}"/>
              </a:ext>
            </a:extLst>
          </p:cNvPr>
          <p:cNvSpPr>
            <a:spLocks noGrp="1"/>
          </p:cNvSpPr>
          <p:nvPr>
            <p:ph type="title"/>
          </p:nvPr>
        </p:nvSpPr>
        <p:spPr>
          <a:xfrm>
            <a:off x="407988" y="152401"/>
            <a:ext cx="11540172" cy="723900"/>
          </a:xfrm>
          <a:ln>
            <a:noFill/>
          </a:ln>
        </p:spPr>
        <p:txBody>
          <a:bodyPr>
            <a:normAutofit/>
          </a:bodyPr>
          <a:lstStyle/>
          <a:p>
            <a:r>
              <a:rPr lang="en-CA" sz="4000" dirty="0"/>
              <a:t>Font Size “</a:t>
            </a:r>
            <a:r>
              <a:rPr lang="en-CA" sz="4000" dirty="0" err="1"/>
              <a:t>px</a:t>
            </a:r>
            <a:r>
              <a:rPr lang="en-CA" sz="4000" dirty="0"/>
              <a:t> / pt” Mix-Up – Danger Zone</a:t>
            </a:r>
            <a:endParaRPr lang="en-DK" sz="4000" dirty="0"/>
          </a:p>
        </p:txBody>
      </p:sp>
      <p:sp>
        <p:nvSpPr>
          <p:cNvPr id="9" name="TextBox 8">
            <a:extLst>
              <a:ext uri="{FF2B5EF4-FFF2-40B4-BE49-F238E27FC236}">
                <a16:creationId xmlns:a16="http://schemas.microsoft.com/office/drawing/2014/main" id="{F80280C8-18B8-A409-7DFA-D253141567C4}"/>
              </a:ext>
            </a:extLst>
          </p:cNvPr>
          <p:cNvSpPr txBox="1"/>
          <p:nvPr/>
        </p:nvSpPr>
        <p:spPr>
          <a:xfrm>
            <a:off x="9397935" y="3021496"/>
            <a:ext cx="1783587" cy="461665"/>
          </a:xfrm>
          <a:prstGeom prst="rect">
            <a:avLst/>
          </a:prstGeom>
        </p:spPr>
        <p:txBody>
          <a:bodyPr wrap="square" lIns="91440" tIns="45720" rIns="91440" bIns="45720" rtlCol="0" anchor="t">
            <a:spAutoFit/>
          </a:bodyPr>
          <a:lstStyle/>
          <a:p>
            <a:pPr marL="0" indent="0" algn="ctr">
              <a:buNone/>
            </a:pPr>
            <a:r>
              <a:rPr lang="en-CA" sz="2400" dirty="0">
                <a:solidFill>
                  <a:srgbClr val="FFFFFF"/>
                </a:solidFill>
                <a:latin typeface="+mj-lt"/>
              </a:rPr>
              <a:t>}</a:t>
            </a:r>
          </a:p>
        </p:txBody>
      </p:sp>
      <p:pic>
        <p:nvPicPr>
          <p:cNvPr id="15" name="Picture 14" descr="Table showing that the &quot;danger zone&quot; of this mix-up is between 18px and 23.99px.">
            <a:extLst>
              <a:ext uri="{FF2B5EF4-FFF2-40B4-BE49-F238E27FC236}">
                <a16:creationId xmlns:a16="http://schemas.microsoft.com/office/drawing/2014/main" id="{682BDCDC-0DCA-0F18-023C-0B77A6AC159A}"/>
              </a:ext>
            </a:extLst>
          </p:cNvPr>
          <p:cNvPicPr>
            <a:picLocks noChangeAspect="1"/>
          </p:cNvPicPr>
          <p:nvPr/>
        </p:nvPicPr>
        <p:blipFill>
          <a:blip r:embed="rId3"/>
          <a:stretch>
            <a:fillRect/>
          </a:stretch>
        </p:blipFill>
        <p:spPr>
          <a:xfrm>
            <a:off x="2884488" y="876301"/>
            <a:ext cx="6587172" cy="5688283"/>
          </a:xfrm>
          <a:prstGeom prst="rect">
            <a:avLst/>
          </a:prstGeom>
        </p:spPr>
      </p:pic>
    </p:spTree>
    <p:extLst>
      <p:ext uri="{BB962C8B-B14F-4D97-AF65-F5344CB8AC3E}">
        <p14:creationId xmlns:p14="http://schemas.microsoft.com/office/powerpoint/2010/main" val="315904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73BAD-B2DA-548B-5ECD-F0550B9BB15C}"/>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0A158B97-AEAD-12DC-5055-7057455C96BD}"/>
              </a:ext>
            </a:extLst>
          </p:cNvPr>
          <p:cNvSpPr>
            <a:spLocks noGrp="1"/>
          </p:cNvSpPr>
          <p:nvPr>
            <p:ph type="title"/>
          </p:nvPr>
        </p:nvSpPr>
        <p:spPr>
          <a:xfrm>
            <a:off x="407988" y="152401"/>
            <a:ext cx="11376025" cy="723900"/>
          </a:xfrm>
          <a:ln>
            <a:noFill/>
          </a:ln>
        </p:spPr>
        <p:txBody>
          <a:bodyPr>
            <a:normAutofit/>
          </a:bodyPr>
          <a:lstStyle/>
          <a:p>
            <a:r>
              <a:rPr lang="en-CA" sz="4000" dirty="0"/>
              <a:t>Introduction (slide 2)</a:t>
            </a:r>
            <a:endParaRPr lang="en-DK" sz="4000" dirty="0"/>
          </a:p>
        </p:txBody>
      </p:sp>
      <p:sp>
        <p:nvSpPr>
          <p:cNvPr id="12" name="Text Placeholder 11">
            <a:extLst>
              <a:ext uri="{FF2B5EF4-FFF2-40B4-BE49-F238E27FC236}">
                <a16:creationId xmlns:a16="http://schemas.microsoft.com/office/drawing/2014/main" id="{D41FD38F-A41E-88B6-6960-3CFB209A68EF}"/>
              </a:ext>
            </a:extLst>
          </p:cNvPr>
          <p:cNvSpPr>
            <a:spLocks noGrp="1"/>
          </p:cNvSpPr>
          <p:nvPr>
            <p:ph type="body" sz="quarter" idx="19"/>
          </p:nvPr>
        </p:nvSpPr>
        <p:spPr>
          <a:xfrm>
            <a:off x="407988" y="952500"/>
            <a:ext cx="11376025" cy="5629275"/>
          </a:xfrm>
          <a:ln>
            <a:noFill/>
          </a:ln>
        </p:spPr>
        <p:txBody>
          <a:bodyPr>
            <a:noAutofit/>
          </a:bodyPr>
          <a:lstStyle/>
          <a:p>
            <a:endParaRPr lang="en-US" sz="2800" dirty="0"/>
          </a:p>
          <a:p>
            <a:r>
              <a:rPr lang="en-US" sz="2800" dirty="0"/>
              <a:t>Parts of this talk:</a:t>
            </a:r>
          </a:p>
          <a:p>
            <a:pPr lvl="1"/>
            <a:r>
              <a:rPr lang="en-US" sz="2800" dirty="0"/>
              <a:t>The dataset</a:t>
            </a:r>
          </a:p>
          <a:p>
            <a:pPr lvl="1"/>
            <a:r>
              <a:rPr lang="en-US" sz="2800" dirty="0"/>
              <a:t>The top 5 mistakes, and how to fix them</a:t>
            </a:r>
          </a:p>
          <a:p>
            <a:pPr lvl="2"/>
            <a:r>
              <a:rPr lang="en-US" sz="2800" dirty="0"/>
              <a:t>Affects: screen reader users, users with low vision, voice access AT users.</a:t>
            </a:r>
          </a:p>
          <a:p>
            <a:pPr lvl="2"/>
            <a:r>
              <a:rPr lang="en-US" sz="2800" dirty="0"/>
              <a:t>User impact: high.</a:t>
            </a:r>
          </a:p>
          <a:p>
            <a:pPr lvl="2"/>
            <a:r>
              <a:rPr lang="en-US" sz="2800" dirty="0"/>
              <a:t>Fixes: easy.  One line.  </a:t>
            </a:r>
          </a:p>
          <a:p>
            <a:pPr lvl="1"/>
            <a:r>
              <a:rPr lang="en-US" sz="2800" dirty="0"/>
              <a:t>Conclusion: one meta-strategy.</a:t>
            </a:r>
          </a:p>
        </p:txBody>
      </p:sp>
    </p:spTree>
    <p:extLst>
      <p:ext uri="{BB962C8B-B14F-4D97-AF65-F5344CB8AC3E}">
        <p14:creationId xmlns:p14="http://schemas.microsoft.com/office/powerpoint/2010/main" val="336038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fade">
                                      <p:cBhvr>
                                        <p:cTn id="3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A7B62-67D2-CA90-F521-F2432F4D78D6}"/>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B92A16BC-E6D3-5A34-82A0-051070C4AD6B}"/>
              </a:ext>
            </a:extLst>
          </p:cNvPr>
          <p:cNvSpPr>
            <a:spLocks noGrp="1"/>
          </p:cNvSpPr>
          <p:nvPr>
            <p:ph type="title"/>
          </p:nvPr>
        </p:nvSpPr>
        <p:spPr>
          <a:xfrm>
            <a:off x="407988" y="152401"/>
            <a:ext cx="11540172" cy="723900"/>
          </a:xfrm>
          <a:ln>
            <a:noFill/>
          </a:ln>
        </p:spPr>
        <p:txBody>
          <a:bodyPr>
            <a:noAutofit/>
          </a:bodyPr>
          <a:lstStyle/>
          <a:p>
            <a:r>
              <a:rPr lang="en-CA" sz="4000" dirty="0"/>
              <a:t>Font Size “</a:t>
            </a:r>
            <a:r>
              <a:rPr lang="en-CA" sz="4000" dirty="0" err="1"/>
              <a:t>px</a:t>
            </a:r>
            <a:r>
              <a:rPr lang="en-CA" sz="4000" dirty="0"/>
              <a:t> / pt” Mix-Up – </a:t>
            </a:r>
            <a:br>
              <a:rPr lang="en-CA" sz="4000" dirty="0"/>
            </a:br>
            <a:r>
              <a:rPr lang="en-CA" sz="4000" dirty="0"/>
              <a:t>User Impact</a:t>
            </a:r>
            <a:endParaRPr lang="en-DK" sz="4000" dirty="0"/>
          </a:p>
        </p:txBody>
      </p:sp>
      <p:sp>
        <p:nvSpPr>
          <p:cNvPr id="12" name="Text Placeholder 11">
            <a:extLst>
              <a:ext uri="{FF2B5EF4-FFF2-40B4-BE49-F238E27FC236}">
                <a16:creationId xmlns:a16="http://schemas.microsoft.com/office/drawing/2014/main" id="{946EC34A-8F9A-F5C3-543F-CD60C6B326BB}"/>
              </a:ext>
            </a:extLst>
          </p:cNvPr>
          <p:cNvSpPr>
            <a:spLocks noGrp="1"/>
          </p:cNvSpPr>
          <p:nvPr>
            <p:ph type="body" sz="quarter" idx="19"/>
          </p:nvPr>
        </p:nvSpPr>
        <p:spPr>
          <a:xfrm>
            <a:off x="407988" y="1473200"/>
            <a:ext cx="11376025" cy="5108575"/>
          </a:xfrm>
          <a:ln>
            <a:noFill/>
          </a:ln>
        </p:spPr>
        <p:txBody>
          <a:bodyPr>
            <a:noAutofit/>
          </a:bodyPr>
          <a:lstStyle/>
          <a:p>
            <a:pPr>
              <a:lnSpc>
                <a:spcPct val="125000"/>
              </a:lnSpc>
            </a:pPr>
            <a:endParaRPr lang="en-US" sz="2800" dirty="0"/>
          </a:p>
          <a:p>
            <a:pPr>
              <a:lnSpc>
                <a:spcPct val="125000"/>
              </a:lnSpc>
            </a:pPr>
            <a:r>
              <a:rPr lang="en-US" sz="2800" dirty="0"/>
              <a:t>The well-known impact of insufficient contrast, from WCAG: "People with low vision often have difficulty reading text that does not contrast with its background."</a:t>
            </a:r>
          </a:p>
        </p:txBody>
      </p:sp>
    </p:spTree>
    <p:extLst>
      <p:ext uri="{BB962C8B-B14F-4D97-AF65-F5344CB8AC3E}">
        <p14:creationId xmlns:p14="http://schemas.microsoft.com/office/powerpoint/2010/main" val="345549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6D107-BDB6-87A9-5348-96D59A5B9DE1}"/>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FC62C05-9577-AFA6-5B55-12796B4D37CC}"/>
              </a:ext>
            </a:extLst>
          </p:cNvPr>
          <p:cNvSpPr>
            <a:spLocks noGrp="1"/>
          </p:cNvSpPr>
          <p:nvPr>
            <p:ph type="title"/>
          </p:nvPr>
        </p:nvSpPr>
        <p:spPr>
          <a:xfrm>
            <a:off x="407988" y="152401"/>
            <a:ext cx="11540172" cy="723900"/>
          </a:xfrm>
          <a:ln>
            <a:noFill/>
          </a:ln>
        </p:spPr>
        <p:txBody>
          <a:bodyPr>
            <a:normAutofit/>
          </a:bodyPr>
          <a:lstStyle/>
          <a:p>
            <a:r>
              <a:rPr lang="en-CA" sz="4000" dirty="0"/>
              <a:t>Font Size “</a:t>
            </a:r>
            <a:r>
              <a:rPr lang="en-CA" sz="4000" dirty="0" err="1"/>
              <a:t>px</a:t>
            </a:r>
            <a:r>
              <a:rPr lang="en-CA" sz="4000" dirty="0"/>
              <a:t> / pt” Mix-Up – CSS Before Fix</a:t>
            </a:r>
            <a:endParaRPr lang="en-DK" sz="4000" dirty="0"/>
          </a:p>
        </p:txBody>
      </p:sp>
      <p:sp>
        <p:nvSpPr>
          <p:cNvPr id="12" name="Text Placeholder 11">
            <a:extLst>
              <a:ext uri="{FF2B5EF4-FFF2-40B4-BE49-F238E27FC236}">
                <a16:creationId xmlns:a16="http://schemas.microsoft.com/office/drawing/2014/main" id="{CBFC976A-E3C7-0374-9858-CC2776E59C5E}"/>
              </a:ext>
            </a:extLst>
          </p:cNvPr>
          <p:cNvSpPr>
            <a:spLocks noGrp="1"/>
          </p:cNvSpPr>
          <p:nvPr>
            <p:ph type="body" sz="quarter" idx="19"/>
          </p:nvPr>
        </p:nvSpPr>
        <p:spPr>
          <a:xfrm>
            <a:off x="407988" y="985520"/>
            <a:ext cx="11376025" cy="5596255"/>
          </a:xfrm>
          <a:ln>
            <a:noFill/>
          </a:ln>
        </p:spPr>
        <p:txBody>
          <a:bodyPr>
            <a:noAutofit/>
          </a:bodyPr>
          <a:lstStyle/>
          <a:p>
            <a:pPr marL="0" indent="0">
              <a:buNone/>
            </a:pPr>
            <a:endParaRPr lang="en-US" sz="2800" dirty="0">
              <a:latin typeface="Consolas" panose="020B0609020204030204" pitchFamily="49" charset="0"/>
            </a:endParaRPr>
          </a:p>
          <a:p>
            <a:pPr marL="0" indent="0">
              <a:buNone/>
            </a:pPr>
            <a:r>
              <a:rPr lang="en-US" sz="2800" dirty="0">
                <a:latin typeface="Consolas" panose="020B0609020204030204" pitchFamily="49" charset="0"/>
              </a:rPr>
              <a:t>.</a:t>
            </a:r>
            <a:r>
              <a:rPr lang="en-US" sz="2800" dirty="0" err="1">
                <a:latin typeface="Consolas" panose="020B0609020204030204" pitchFamily="49" charset="0"/>
              </a:rPr>
              <a:t>cta</a:t>
            </a:r>
            <a:r>
              <a:rPr lang="en-US" sz="2800" dirty="0">
                <a:latin typeface="Consolas" panose="020B0609020204030204" pitchFamily="49" charset="0"/>
              </a:rPr>
              <a:t>-button {</a:t>
            </a:r>
          </a:p>
          <a:p>
            <a:pPr marL="0" indent="0">
              <a:buNone/>
            </a:pPr>
            <a:r>
              <a:rPr lang="en-US" sz="2800" dirty="0">
                <a:latin typeface="Consolas" panose="020B0609020204030204" pitchFamily="49" charset="0"/>
              </a:rPr>
              <a:t>	color: </a:t>
            </a:r>
            <a:r>
              <a:rPr lang="en-US" sz="2800" dirty="0" err="1">
                <a:latin typeface="Consolas" panose="020B0609020204030204" pitchFamily="49" charset="0"/>
              </a:rPr>
              <a:t>rgb</a:t>
            </a:r>
            <a:r>
              <a:rPr lang="en-US" sz="2800" dirty="0">
                <a:latin typeface="Consolas" panose="020B0609020204030204" pitchFamily="49" charset="0"/>
              </a:rPr>
              <a:t>(60, 55, 255); </a:t>
            </a:r>
          </a:p>
          <a:p>
            <a:pPr marL="0" indent="0">
              <a:buNone/>
            </a:pPr>
            <a:r>
              <a:rPr lang="en-US" sz="2800" dirty="0">
                <a:latin typeface="Consolas" panose="020B0609020204030204" pitchFamily="49" charset="0"/>
              </a:rPr>
              <a:t>	background-color: black; </a:t>
            </a:r>
          </a:p>
          <a:p>
            <a:pPr marL="0" indent="0">
              <a:buNone/>
            </a:pPr>
            <a:r>
              <a:rPr lang="en-US" sz="2800" dirty="0">
                <a:latin typeface="Consolas" panose="020B0609020204030204" pitchFamily="49" charset="0"/>
              </a:rPr>
              <a:t>	font-size: 18px; /* </a:t>
            </a:r>
            <a:r>
              <a:rPr lang="en-US" sz="2800" dirty="0">
                <a:highlight>
                  <a:srgbClr val="FF0000"/>
                </a:highlight>
                <a:latin typeface="Consolas" panose="020B0609020204030204" pitchFamily="49" charset="0"/>
              </a:rPr>
              <a:t>This is "large" by WCAG</a:t>
            </a:r>
            <a:r>
              <a:rPr lang="en-US" sz="2800" dirty="0">
                <a:latin typeface="Consolas" panose="020B0609020204030204" pitchFamily="49" charset="0"/>
              </a:rPr>
              <a:t> */</a:t>
            </a:r>
          </a:p>
          <a:p>
            <a:pPr marL="0" indent="0">
              <a:buNone/>
            </a:pPr>
            <a:r>
              <a:rPr lang="en-US" sz="2800" dirty="0">
                <a:latin typeface="Consolas" panose="020B0609020204030204" pitchFamily="49" charset="0"/>
              </a:rPr>
              <a:t>}</a:t>
            </a:r>
          </a:p>
        </p:txBody>
      </p:sp>
      <p:pic>
        <p:nvPicPr>
          <p:cNvPr id="3" name="Picture 2" descr="Button named &quot;create an account&quot; with 3.2:1 contrast.  Fails WCAG.">
            <a:extLst>
              <a:ext uri="{FF2B5EF4-FFF2-40B4-BE49-F238E27FC236}">
                <a16:creationId xmlns:a16="http://schemas.microsoft.com/office/drawing/2014/main" id="{7087F8BE-D166-A098-2DC5-1515D65EB4E2}"/>
              </a:ext>
            </a:extLst>
          </p:cNvPr>
          <p:cNvPicPr>
            <a:picLocks noChangeAspect="1"/>
          </p:cNvPicPr>
          <p:nvPr/>
        </p:nvPicPr>
        <p:blipFill>
          <a:blip r:embed="rId3"/>
          <a:stretch>
            <a:fillRect/>
          </a:stretch>
        </p:blipFill>
        <p:spPr>
          <a:xfrm>
            <a:off x="407987" y="4648770"/>
            <a:ext cx="4877481" cy="933580"/>
          </a:xfrm>
          <a:prstGeom prst="rect">
            <a:avLst/>
          </a:prstGeom>
        </p:spPr>
      </p:pic>
    </p:spTree>
    <p:extLst>
      <p:ext uri="{BB962C8B-B14F-4D97-AF65-F5344CB8AC3E}">
        <p14:creationId xmlns:p14="http://schemas.microsoft.com/office/powerpoint/2010/main" val="61185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DE328-32B7-E989-0500-A039BF41D797}"/>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03787846-64BB-6651-83ED-A3C296E80B3D}"/>
              </a:ext>
            </a:extLst>
          </p:cNvPr>
          <p:cNvSpPr>
            <a:spLocks noGrp="1"/>
          </p:cNvSpPr>
          <p:nvPr>
            <p:ph type="title"/>
          </p:nvPr>
        </p:nvSpPr>
        <p:spPr>
          <a:xfrm>
            <a:off x="407988" y="152401"/>
            <a:ext cx="11540172" cy="723900"/>
          </a:xfrm>
          <a:ln>
            <a:noFill/>
          </a:ln>
        </p:spPr>
        <p:txBody>
          <a:bodyPr>
            <a:normAutofit fontScale="90000"/>
          </a:bodyPr>
          <a:lstStyle/>
          <a:p>
            <a:r>
              <a:rPr lang="en-CA" sz="4000" dirty="0"/>
              <a:t>Font Size “</a:t>
            </a:r>
            <a:r>
              <a:rPr lang="en-CA" sz="4000" dirty="0" err="1"/>
              <a:t>px</a:t>
            </a:r>
            <a:r>
              <a:rPr lang="en-CA" sz="4000" dirty="0"/>
              <a:t> / pt” Mix-Up – </a:t>
            </a:r>
            <a:br>
              <a:rPr lang="en-CA" sz="4000" dirty="0"/>
            </a:br>
            <a:r>
              <a:rPr lang="en-CA" sz="4000" dirty="0"/>
              <a:t>CSS After Fix Option A (Increase Font Size)</a:t>
            </a:r>
            <a:endParaRPr lang="en-DK" sz="4000" dirty="0"/>
          </a:p>
        </p:txBody>
      </p:sp>
      <p:sp>
        <p:nvSpPr>
          <p:cNvPr id="12" name="Text Placeholder 11">
            <a:extLst>
              <a:ext uri="{FF2B5EF4-FFF2-40B4-BE49-F238E27FC236}">
                <a16:creationId xmlns:a16="http://schemas.microsoft.com/office/drawing/2014/main" id="{A274E490-1C1B-8DC6-FF93-17B6CBE14628}"/>
              </a:ext>
            </a:extLst>
          </p:cNvPr>
          <p:cNvSpPr>
            <a:spLocks noGrp="1"/>
          </p:cNvSpPr>
          <p:nvPr>
            <p:ph type="body" sz="quarter" idx="19"/>
          </p:nvPr>
        </p:nvSpPr>
        <p:spPr>
          <a:xfrm>
            <a:off x="407988" y="985520"/>
            <a:ext cx="11376025" cy="5596255"/>
          </a:xfrm>
          <a:ln>
            <a:noFill/>
          </a:ln>
        </p:spPr>
        <p:txBody>
          <a:bodyPr>
            <a:noAutofit/>
          </a:bodyPr>
          <a:lstStyle/>
          <a:p>
            <a:pPr marL="0" indent="0">
              <a:buNone/>
            </a:pPr>
            <a:endParaRPr lang="en-US" sz="2800" dirty="0">
              <a:latin typeface="Consolas" panose="020B0609020204030204" pitchFamily="49" charset="0"/>
            </a:endParaRPr>
          </a:p>
          <a:p>
            <a:pPr marL="0" indent="0">
              <a:buNone/>
            </a:pPr>
            <a:r>
              <a:rPr lang="en-US" sz="2800" dirty="0">
                <a:latin typeface="Consolas" panose="020B0609020204030204" pitchFamily="49" charset="0"/>
              </a:rPr>
              <a:t>.</a:t>
            </a:r>
            <a:r>
              <a:rPr lang="en-US" sz="2800" dirty="0" err="1">
                <a:latin typeface="Consolas" panose="020B0609020204030204" pitchFamily="49" charset="0"/>
              </a:rPr>
              <a:t>cta</a:t>
            </a:r>
            <a:r>
              <a:rPr lang="en-US" sz="2800" dirty="0">
                <a:latin typeface="Consolas" panose="020B0609020204030204" pitchFamily="49" charset="0"/>
              </a:rPr>
              <a:t>-button {</a:t>
            </a:r>
          </a:p>
          <a:p>
            <a:pPr marL="0" indent="0">
              <a:buNone/>
            </a:pPr>
            <a:r>
              <a:rPr lang="en-US" sz="2800" dirty="0">
                <a:latin typeface="Consolas" panose="020B0609020204030204" pitchFamily="49" charset="0"/>
              </a:rPr>
              <a:t>	color: </a:t>
            </a:r>
            <a:r>
              <a:rPr lang="en-US" sz="2800" dirty="0" err="1">
                <a:latin typeface="Consolas" panose="020B0609020204030204" pitchFamily="49" charset="0"/>
              </a:rPr>
              <a:t>rgb</a:t>
            </a:r>
            <a:r>
              <a:rPr lang="en-US" sz="2800" dirty="0">
                <a:latin typeface="Consolas" panose="020B0609020204030204" pitchFamily="49" charset="0"/>
              </a:rPr>
              <a:t>(60, 55, 255); </a:t>
            </a:r>
          </a:p>
          <a:p>
            <a:pPr marL="0" indent="0">
              <a:buNone/>
            </a:pPr>
            <a:r>
              <a:rPr lang="en-US" sz="2800" dirty="0">
                <a:latin typeface="Consolas" panose="020B0609020204030204" pitchFamily="49" charset="0"/>
              </a:rPr>
              <a:t>	background-color: black; </a:t>
            </a:r>
          </a:p>
          <a:p>
            <a:pPr marL="0" indent="0">
              <a:buNone/>
            </a:pPr>
            <a:r>
              <a:rPr lang="en-US" sz="2800" dirty="0">
                <a:latin typeface="Consolas" panose="020B0609020204030204" pitchFamily="49" charset="0"/>
              </a:rPr>
              <a:t>	</a:t>
            </a:r>
            <a:r>
              <a:rPr lang="en-US" sz="2800" dirty="0">
                <a:highlight>
                  <a:srgbClr val="FFFF00"/>
                </a:highlight>
                <a:latin typeface="Consolas" panose="020B0609020204030204" pitchFamily="49" charset="0"/>
              </a:rPr>
              <a:t>font-size: 24px; /* equals 18pt = WCAG "large" */</a:t>
            </a:r>
          </a:p>
          <a:p>
            <a:pPr marL="0" indent="0">
              <a:buNone/>
            </a:pPr>
            <a:r>
              <a:rPr lang="en-US" sz="2800" dirty="0">
                <a:latin typeface="Consolas" panose="020B0609020204030204" pitchFamily="49" charset="0"/>
              </a:rPr>
              <a:t>}</a:t>
            </a:r>
          </a:p>
        </p:txBody>
      </p:sp>
      <p:pic>
        <p:nvPicPr>
          <p:cNvPr id="13" name="Picture 12" descr="As previous, button named &quot;create an account&quot;, before fix.">
            <a:extLst>
              <a:ext uri="{FF2B5EF4-FFF2-40B4-BE49-F238E27FC236}">
                <a16:creationId xmlns:a16="http://schemas.microsoft.com/office/drawing/2014/main" id="{26327D77-CB66-D18C-3AA6-74223F680AC8}"/>
              </a:ext>
            </a:extLst>
          </p:cNvPr>
          <p:cNvPicPr>
            <a:picLocks noChangeAspect="1"/>
          </p:cNvPicPr>
          <p:nvPr/>
        </p:nvPicPr>
        <p:blipFill>
          <a:blip r:embed="rId3"/>
          <a:stretch>
            <a:fillRect/>
          </a:stretch>
        </p:blipFill>
        <p:spPr>
          <a:xfrm>
            <a:off x="407987" y="4543140"/>
            <a:ext cx="6398299" cy="835622"/>
          </a:xfrm>
          <a:prstGeom prst="rect">
            <a:avLst/>
          </a:prstGeom>
        </p:spPr>
      </p:pic>
      <p:pic>
        <p:nvPicPr>
          <p:cNvPr id="17" name="Picture 16" descr="Button named &quot;create an account&quot;, with same contrast as before but it's text is now &quot;large&quot;, so it passes WCAG.">
            <a:extLst>
              <a:ext uri="{FF2B5EF4-FFF2-40B4-BE49-F238E27FC236}">
                <a16:creationId xmlns:a16="http://schemas.microsoft.com/office/drawing/2014/main" id="{9A27CB19-D9D0-D5AF-A4B1-F9FF822DA089}"/>
              </a:ext>
            </a:extLst>
          </p:cNvPr>
          <p:cNvPicPr>
            <a:picLocks noChangeAspect="1"/>
          </p:cNvPicPr>
          <p:nvPr/>
        </p:nvPicPr>
        <p:blipFill>
          <a:blip r:embed="rId4"/>
          <a:stretch>
            <a:fillRect/>
          </a:stretch>
        </p:blipFill>
        <p:spPr>
          <a:xfrm>
            <a:off x="407987" y="5499806"/>
            <a:ext cx="7650676" cy="960925"/>
          </a:xfrm>
          <a:prstGeom prst="rect">
            <a:avLst/>
          </a:prstGeom>
        </p:spPr>
      </p:pic>
    </p:spTree>
    <p:extLst>
      <p:ext uri="{BB962C8B-B14F-4D97-AF65-F5344CB8AC3E}">
        <p14:creationId xmlns:p14="http://schemas.microsoft.com/office/powerpoint/2010/main" val="320482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CAD70-5CE1-06BB-0F4E-9B1BBE39CDE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EB175F6D-EA00-F3BC-D7C3-3F251D793770}"/>
              </a:ext>
            </a:extLst>
          </p:cNvPr>
          <p:cNvSpPr>
            <a:spLocks noGrp="1"/>
          </p:cNvSpPr>
          <p:nvPr>
            <p:ph type="title"/>
          </p:nvPr>
        </p:nvSpPr>
        <p:spPr>
          <a:xfrm>
            <a:off x="407988" y="152401"/>
            <a:ext cx="11540172" cy="723900"/>
          </a:xfrm>
          <a:ln>
            <a:noFill/>
          </a:ln>
        </p:spPr>
        <p:txBody>
          <a:bodyPr>
            <a:normAutofit fontScale="90000"/>
          </a:bodyPr>
          <a:lstStyle/>
          <a:p>
            <a:r>
              <a:rPr lang="en-CA" sz="4000" dirty="0"/>
              <a:t>Font Size “</a:t>
            </a:r>
            <a:r>
              <a:rPr lang="en-CA" sz="4000" dirty="0" err="1"/>
              <a:t>px</a:t>
            </a:r>
            <a:r>
              <a:rPr lang="en-CA" sz="4000" dirty="0"/>
              <a:t> / pt” Mix-Up – </a:t>
            </a:r>
            <a:br>
              <a:rPr lang="en-CA" sz="4000" dirty="0"/>
            </a:br>
            <a:r>
              <a:rPr lang="en-CA" sz="4000" dirty="0"/>
              <a:t>CSS After Fix Option B (Increase Contrast)</a:t>
            </a:r>
            <a:endParaRPr lang="en-DK" sz="4000" dirty="0"/>
          </a:p>
        </p:txBody>
      </p:sp>
      <p:sp>
        <p:nvSpPr>
          <p:cNvPr id="12" name="Text Placeholder 11">
            <a:extLst>
              <a:ext uri="{FF2B5EF4-FFF2-40B4-BE49-F238E27FC236}">
                <a16:creationId xmlns:a16="http://schemas.microsoft.com/office/drawing/2014/main" id="{4E57D7C8-6B40-16D7-A3EB-EFE90A1FF966}"/>
              </a:ext>
            </a:extLst>
          </p:cNvPr>
          <p:cNvSpPr>
            <a:spLocks noGrp="1"/>
          </p:cNvSpPr>
          <p:nvPr>
            <p:ph type="body" sz="quarter" idx="19"/>
          </p:nvPr>
        </p:nvSpPr>
        <p:spPr>
          <a:xfrm>
            <a:off x="407988" y="985520"/>
            <a:ext cx="11376025" cy="5596255"/>
          </a:xfrm>
          <a:ln>
            <a:noFill/>
          </a:ln>
        </p:spPr>
        <p:txBody>
          <a:bodyPr>
            <a:noAutofit/>
          </a:bodyPr>
          <a:lstStyle/>
          <a:p>
            <a:pPr marL="0" indent="0">
              <a:buNone/>
            </a:pPr>
            <a:endParaRPr lang="en-US" sz="2800" dirty="0">
              <a:latin typeface="Consolas" panose="020B0609020204030204" pitchFamily="49" charset="0"/>
            </a:endParaRPr>
          </a:p>
          <a:p>
            <a:pPr marL="0" indent="0">
              <a:buNone/>
            </a:pPr>
            <a:r>
              <a:rPr lang="en-US" sz="2800" dirty="0">
                <a:latin typeface="Consolas" panose="020B0609020204030204" pitchFamily="49" charset="0"/>
              </a:rPr>
              <a:t>.</a:t>
            </a:r>
            <a:r>
              <a:rPr lang="en-US" sz="2800" dirty="0" err="1">
                <a:latin typeface="Consolas" panose="020B0609020204030204" pitchFamily="49" charset="0"/>
              </a:rPr>
              <a:t>cta</a:t>
            </a:r>
            <a:r>
              <a:rPr lang="en-US" sz="2800" dirty="0">
                <a:latin typeface="Consolas" panose="020B0609020204030204" pitchFamily="49" charset="0"/>
              </a:rPr>
              <a:t>-button {</a:t>
            </a:r>
          </a:p>
          <a:p>
            <a:pPr marL="0" indent="0">
              <a:buNone/>
            </a:pPr>
            <a:r>
              <a:rPr lang="en-US" sz="2800" dirty="0">
                <a:latin typeface="Consolas" panose="020B0609020204030204" pitchFamily="49" charset="0"/>
              </a:rPr>
              <a:t>	</a:t>
            </a:r>
            <a:r>
              <a:rPr lang="en-US" sz="2800" dirty="0">
                <a:highlight>
                  <a:srgbClr val="FFFF00"/>
                </a:highlight>
                <a:latin typeface="Consolas" panose="020B0609020204030204" pitchFamily="49" charset="0"/>
              </a:rPr>
              <a:t>color: </a:t>
            </a:r>
            <a:r>
              <a:rPr lang="en-US" sz="2800" dirty="0" err="1">
                <a:highlight>
                  <a:srgbClr val="FFFF00"/>
                </a:highlight>
                <a:latin typeface="Consolas" panose="020B0609020204030204" pitchFamily="49" charset="0"/>
              </a:rPr>
              <a:t>rgb</a:t>
            </a:r>
            <a:r>
              <a:rPr lang="en-US" sz="2800" dirty="0">
                <a:highlight>
                  <a:srgbClr val="FFFF00"/>
                </a:highlight>
                <a:latin typeface="Consolas" panose="020B0609020204030204" pitchFamily="49" charset="0"/>
              </a:rPr>
              <a:t>(95, 95, 255); /* gives 4.5:1 contrast */</a:t>
            </a:r>
            <a:r>
              <a:rPr lang="en-US" sz="2800" dirty="0">
                <a:latin typeface="Consolas" panose="020B0609020204030204" pitchFamily="49" charset="0"/>
              </a:rPr>
              <a:t> </a:t>
            </a:r>
          </a:p>
          <a:p>
            <a:pPr marL="0" indent="0">
              <a:buNone/>
            </a:pPr>
            <a:r>
              <a:rPr lang="en-US" sz="2800" dirty="0">
                <a:latin typeface="Consolas" panose="020B0609020204030204" pitchFamily="49" charset="0"/>
              </a:rPr>
              <a:t>	background-color: black; </a:t>
            </a:r>
          </a:p>
          <a:p>
            <a:pPr marL="0" indent="0">
              <a:buNone/>
            </a:pPr>
            <a:r>
              <a:rPr lang="en-US" sz="2800" dirty="0">
                <a:latin typeface="Consolas" panose="020B0609020204030204" pitchFamily="49" charset="0"/>
              </a:rPr>
              <a:t>	font-size: 18px; </a:t>
            </a:r>
          </a:p>
          <a:p>
            <a:pPr marL="0" indent="0">
              <a:buNone/>
            </a:pPr>
            <a:r>
              <a:rPr lang="en-US" sz="2800" dirty="0">
                <a:latin typeface="Consolas" panose="020B0609020204030204" pitchFamily="49" charset="0"/>
              </a:rPr>
              <a:t>}</a:t>
            </a:r>
          </a:p>
        </p:txBody>
      </p:sp>
      <p:pic>
        <p:nvPicPr>
          <p:cNvPr id="13" name="Picture 12" descr="Button named &quot;create an account&quot;, before fix. ">
            <a:extLst>
              <a:ext uri="{FF2B5EF4-FFF2-40B4-BE49-F238E27FC236}">
                <a16:creationId xmlns:a16="http://schemas.microsoft.com/office/drawing/2014/main" id="{25DC4694-AC82-16A5-FC7F-BD7AD9499C55}"/>
              </a:ext>
            </a:extLst>
          </p:cNvPr>
          <p:cNvPicPr>
            <a:picLocks noChangeAspect="1"/>
          </p:cNvPicPr>
          <p:nvPr/>
        </p:nvPicPr>
        <p:blipFill>
          <a:blip r:embed="rId3"/>
          <a:stretch>
            <a:fillRect/>
          </a:stretch>
        </p:blipFill>
        <p:spPr>
          <a:xfrm>
            <a:off x="407987" y="4543140"/>
            <a:ext cx="6398299" cy="835622"/>
          </a:xfrm>
          <a:prstGeom prst="rect">
            <a:avLst/>
          </a:prstGeom>
        </p:spPr>
      </p:pic>
      <p:pic>
        <p:nvPicPr>
          <p:cNvPr id="5" name="Picture 4" descr="Button named &quot;create an account&quot;, with same text size as before, and now more contrast, so it passes WCAG.">
            <a:extLst>
              <a:ext uri="{FF2B5EF4-FFF2-40B4-BE49-F238E27FC236}">
                <a16:creationId xmlns:a16="http://schemas.microsoft.com/office/drawing/2014/main" id="{F465316D-78FA-6AA6-6166-E9CEADB213A6}"/>
              </a:ext>
            </a:extLst>
          </p:cNvPr>
          <p:cNvPicPr>
            <a:picLocks noChangeAspect="1"/>
          </p:cNvPicPr>
          <p:nvPr/>
        </p:nvPicPr>
        <p:blipFill>
          <a:blip r:embed="rId4"/>
          <a:stretch>
            <a:fillRect/>
          </a:stretch>
        </p:blipFill>
        <p:spPr>
          <a:xfrm>
            <a:off x="407987" y="5491426"/>
            <a:ext cx="6361113" cy="766399"/>
          </a:xfrm>
          <a:prstGeom prst="rect">
            <a:avLst/>
          </a:prstGeom>
        </p:spPr>
      </p:pic>
    </p:spTree>
    <p:extLst>
      <p:ext uri="{BB962C8B-B14F-4D97-AF65-F5344CB8AC3E}">
        <p14:creationId xmlns:p14="http://schemas.microsoft.com/office/powerpoint/2010/main" val="401475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9C00-979B-E4FD-C71A-E0C9BBDF2D51}"/>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11382202-F849-4BA4-F5B3-82155BCA1B66}"/>
              </a:ext>
            </a:extLst>
          </p:cNvPr>
          <p:cNvSpPr>
            <a:spLocks noGrp="1"/>
          </p:cNvSpPr>
          <p:nvPr>
            <p:ph type="title"/>
          </p:nvPr>
        </p:nvSpPr>
        <p:spPr>
          <a:xfrm>
            <a:off x="407988" y="152401"/>
            <a:ext cx="11540172" cy="723900"/>
          </a:xfrm>
          <a:ln>
            <a:noFill/>
          </a:ln>
        </p:spPr>
        <p:txBody>
          <a:bodyPr>
            <a:noAutofit/>
          </a:bodyPr>
          <a:lstStyle/>
          <a:p>
            <a:r>
              <a:rPr lang="en-CA" sz="4000" dirty="0"/>
              <a:t>Font Size “</a:t>
            </a:r>
            <a:r>
              <a:rPr lang="en-CA" sz="4000" dirty="0" err="1"/>
              <a:t>px</a:t>
            </a:r>
            <a:r>
              <a:rPr lang="en-CA" sz="4000" dirty="0"/>
              <a:t> / pt” Mix-Up –</a:t>
            </a:r>
            <a:br>
              <a:rPr lang="en-CA" sz="4000" dirty="0"/>
            </a:br>
            <a:r>
              <a:rPr lang="en-CA" sz="4000" dirty="0"/>
              <a:t>Documentation Elsewhere</a:t>
            </a:r>
            <a:endParaRPr lang="en-DK" sz="4000" dirty="0"/>
          </a:p>
        </p:txBody>
      </p:sp>
      <p:sp>
        <p:nvSpPr>
          <p:cNvPr id="2" name="Text Placeholder 11">
            <a:extLst>
              <a:ext uri="{FF2B5EF4-FFF2-40B4-BE49-F238E27FC236}">
                <a16:creationId xmlns:a16="http://schemas.microsoft.com/office/drawing/2014/main" id="{FB25FD80-E314-70C7-D5EB-B5F27700A6E1}"/>
              </a:ext>
            </a:extLst>
          </p:cNvPr>
          <p:cNvSpPr txBox="1">
            <a:spLocks/>
          </p:cNvSpPr>
          <p:nvPr/>
        </p:nvSpPr>
        <p:spPr>
          <a:xfrm>
            <a:off x="407988" y="1620078"/>
            <a:ext cx="11376025" cy="4961697"/>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800" dirty="0" err="1"/>
              <a:t>WebAIM</a:t>
            </a:r>
            <a:r>
              <a:rPr lang="en-US" sz="2800" dirty="0"/>
              <a:t> Million, Web Almanac:</a:t>
            </a:r>
          </a:p>
          <a:p>
            <a:pPr lvl="1">
              <a:lnSpc>
                <a:spcPct val="150000"/>
              </a:lnSpc>
            </a:pPr>
            <a:r>
              <a:rPr lang="en-US" sz="2800" dirty="0"/>
              <a:t>Not the “</a:t>
            </a:r>
            <a:r>
              <a:rPr lang="en-US" sz="2800" dirty="0" err="1"/>
              <a:t>px</a:t>
            </a:r>
            <a:r>
              <a:rPr lang="en-US" sz="2800" dirty="0"/>
              <a:t> / pt” mix-up exactly.  </a:t>
            </a:r>
          </a:p>
          <a:p>
            <a:pPr>
              <a:lnSpc>
                <a:spcPct val="150000"/>
              </a:lnSpc>
            </a:pPr>
            <a:r>
              <a:rPr lang="en-US" sz="2800" dirty="0"/>
              <a:t>WCAG, </a:t>
            </a:r>
            <a:r>
              <a:rPr lang="en-US" sz="2800" dirty="0" err="1"/>
              <a:t>WebAIM</a:t>
            </a:r>
            <a:r>
              <a:rPr lang="en-US" sz="2800" dirty="0"/>
              <a:t> contrast page:</a:t>
            </a:r>
          </a:p>
          <a:p>
            <a:pPr lvl="1">
              <a:lnSpc>
                <a:spcPct val="150000"/>
              </a:lnSpc>
            </a:pPr>
            <a:r>
              <a:rPr lang="en-US" sz="2800" dirty="0"/>
              <a:t>Mention the different </a:t>
            </a:r>
            <a:r>
              <a:rPr lang="en-US" sz="2800" dirty="0" err="1"/>
              <a:t>px</a:t>
            </a:r>
            <a:r>
              <a:rPr lang="en-US" sz="2800" dirty="0"/>
              <a:t> / pt units, but do NOT mention the bad thing that happens if you mix them up.</a:t>
            </a:r>
          </a:p>
        </p:txBody>
      </p:sp>
    </p:spTree>
    <p:extLst>
      <p:ext uri="{BB962C8B-B14F-4D97-AF65-F5344CB8AC3E}">
        <p14:creationId xmlns:p14="http://schemas.microsoft.com/office/powerpoint/2010/main" val="138724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C44B-5A5D-66BC-9912-468A380FC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C81AA-4F38-1653-7554-A578D2CC4DC1}"/>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169560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8F9DD-5676-D306-5D37-89DD3285312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E6A4760-7F09-1F3B-50B5-2996C161B8FF}"/>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6FED4A1E-3302-31F8-EF21-4B1DAA361A6C}"/>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3A7F1F0E-E2EA-77D0-6036-D0CDE449D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58676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8AE87-34F9-70A2-3484-C1A85FB69C2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E2D20FBF-C0E8-CD67-17DB-451B805626FC}"/>
              </a:ext>
            </a:extLst>
          </p:cNvPr>
          <p:cNvSpPr>
            <a:spLocks noGrp="1"/>
          </p:cNvSpPr>
          <p:nvPr>
            <p:ph type="title"/>
          </p:nvPr>
        </p:nvSpPr>
        <p:spPr>
          <a:xfrm>
            <a:off x="407988" y="152401"/>
            <a:ext cx="11376025" cy="723900"/>
          </a:xfrm>
          <a:ln>
            <a:noFill/>
          </a:ln>
        </p:spPr>
        <p:txBody>
          <a:bodyPr>
            <a:normAutofit/>
          </a:bodyPr>
          <a:lstStyle/>
          <a:p>
            <a:r>
              <a:rPr lang="en-CA" sz="4000" dirty="0"/>
              <a:t>Mistake 4 of 5: “Label in Name” Failure </a:t>
            </a:r>
            <a:endParaRPr lang="en-DK" sz="4000" dirty="0"/>
          </a:p>
        </p:txBody>
      </p:sp>
      <p:sp>
        <p:nvSpPr>
          <p:cNvPr id="12" name="Text Placeholder 11">
            <a:extLst>
              <a:ext uri="{FF2B5EF4-FFF2-40B4-BE49-F238E27FC236}">
                <a16:creationId xmlns:a16="http://schemas.microsoft.com/office/drawing/2014/main" id="{055B163C-BAEB-302B-E383-FA264755ECA7}"/>
              </a:ext>
            </a:extLst>
          </p:cNvPr>
          <p:cNvSpPr>
            <a:spLocks noGrp="1"/>
          </p:cNvSpPr>
          <p:nvPr>
            <p:ph type="body" sz="quarter" idx="19"/>
          </p:nvPr>
        </p:nvSpPr>
        <p:spPr>
          <a:xfrm>
            <a:off x="407988" y="952500"/>
            <a:ext cx="11376025" cy="5629275"/>
          </a:xfrm>
          <a:ln>
            <a:noFill/>
          </a:ln>
        </p:spPr>
        <p:txBody>
          <a:bodyPr>
            <a:noAutofit/>
          </a:bodyPr>
          <a:lstStyle/>
          <a:p>
            <a:pPr>
              <a:lnSpc>
                <a:spcPct val="125000"/>
              </a:lnSpc>
            </a:pPr>
            <a:r>
              <a:rPr lang="en-US" sz="2800" b="1" dirty="0"/>
              <a:t>Automated check said</a:t>
            </a:r>
            <a:r>
              <a:rPr lang="en-US" sz="2800" dirty="0"/>
              <a:t>: “Visible label and accessible name do not match”</a:t>
            </a:r>
          </a:p>
        </p:txBody>
      </p:sp>
    </p:spTree>
    <p:extLst>
      <p:ext uri="{BB962C8B-B14F-4D97-AF65-F5344CB8AC3E}">
        <p14:creationId xmlns:p14="http://schemas.microsoft.com/office/powerpoint/2010/main" val="132198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4177B-CC25-68DF-F232-95F1AC473A27}"/>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FFCB717D-B4F0-F9F7-52EF-FF4341FFA46C}"/>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(slide 2)</a:t>
            </a:r>
            <a:endParaRPr lang="en-DK" sz="4000" dirty="0"/>
          </a:p>
        </p:txBody>
      </p:sp>
      <p:sp>
        <p:nvSpPr>
          <p:cNvPr id="12" name="Text Placeholder 11">
            <a:extLst>
              <a:ext uri="{FF2B5EF4-FFF2-40B4-BE49-F238E27FC236}">
                <a16:creationId xmlns:a16="http://schemas.microsoft.com/office/drawing/2014/main" id="{D36E55F1-C181-1875-3D4E-358352A0C047}"/>
              </a:ext>
            </a:extLst>
          </p:cNvPr>
          <p:cNvSpPr>
            <a:spLocks noGrp="1"/>
          </p:cNvSpPr>
          <p:nvPr>
            <p:ph type="body" sz="quarter" idx="19"/>
          </p:nvPr>
        </p:nvSpPr>
        <p:spPr>
          <a:xfrm>
            <a:off x="407988" y="952500"/>
            <a:ext cx="11376025" cy="5629275"/>
          </a:xfrm>
          <a:ln>
            <a:noFill/>
          </a:ln>
        </p:spPr>
        <p:txBody>
          <a:bodyPr>
            <a:noAutofit/>
          </a:bodyPr>
          <a:lstStyle/>
          <a:p>
            <a:pPr marL="0" indent="0">
              <a:lnSpc>
                <a:spcPct val="125000"/>
              </a:lnSpc>
              <a:buNone/>
            </a:pPr>
            <a:r>
              <a:rPr lang="en-US" sz="2800" b="1" dirty="0"/>
              <a:t>Consultant wrote: </a:t>
            </a:r>
            <a:endParaRPr lang="en-US" sz="2800" dirty="0"/>
          </a:p>
          <a:p>
            <a:pPr marL="0" indent="0">
              <a:lnSpc>
                <a:spcPct val="125000"/>
              </a:lnSpc>
              <a:buNone/>
            </a:pPr>
            <a:r>
              <a:rPr lang="en-US" sz="2800" dirty="0"/>
              <a:t>The accessibility guidelines are quite strict on this and require that the visible label, in its entirety, and with the words in the same order, is included in the accessible name.  (Not the other way around.)</a:t>
            </a:r>
          </a:p>
          <a:p>
            <a:pPr marL="0" indent="0">
              <a:lnSpc>
                <a:spcPct val="125000"/>
              </a:lnSpc>
              <a:buNone/>
            </a:pPr>
            <a:r>
              <a:rPr lang="en-US" sz="2800" dirty="0"/>
              <a:t>The visible label is "Read more" and the accessible name is coming from the aria-label, which is "Read full article: payment methods".</a:t>
            </a:r>
          </a:p>
          <a:p>
            <a:pPr marL="0" indent="0">
              <a:lnSpc>
                <a:spcPct val="125000"/>
              </a:lnSpc>
              <a:buNone/>
            </a:pPr>
            <a:r>
              <a:rPr lang="en-US" sz="2800" dirty="0"/>
              <a:t>To fix this is: change the aria-label so that all of the words in the visible label appear at the start of the aria-label.</a:t>
            </a:r>
          </a:p>
        </p:txBody>
      </p:sp>
    </p:spTree>
    <p:extLst>
      <p:ext uri="{BB962C8B-B14F-4D97-AF65-F5344CB8AC3E}">
        <p14:creationId xmlns:p14="http://schemas.microsoft.com/office/powerpoint/2010/main" val="209864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45E5B-1ADE-C860-6B41-615B5F6F35AA}"/>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260F8910-A6CB-0CD8-F63A-EDB0E6C29C78}"/>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(slide 3)</a:t>
            </a:r>
            <a:endParaRPr lang="en-DK" sz="4000" dirty="0"/>
          </a:p>
        </p:txBody>
      </p:sp>
      <p:sp>
        <p:nvSpPr>
          <p:cNvPr id="12" name="Text Placeholder 11">
            <a:extLst>
              <a:ext uri="{FF2B5EF4-FFF2-40B4-BE49-F238E27FC236}">
                <a16:creationId xmlns:a16="http://schemas.microsoft.com/office/drawing/2014/main" id="{E428A92E-628F-11AC-4C9B-8C0B2FDFB0DA}"/>
              </a:ext>
            </a:extLst>
          </p:cNvPr>
          <p:cNvSpPr>
            <a:spLocks noGrp="1"/>
          </p:cNvSpPr>
          <p:nvPr>
            <p:ph type="body" sz="quarter" idx="19"/>
          </p:nvPr>
        </p:nvSpPr>
        <p:spPr>
          <a:xfrm>
            <a:off x="407988" y="952500"/>
            <a:ext cx="11376025" cy="5629275"/>
          </a:xfrm>
          <a:ln>
            <a:noFill/>
          </a:ln>
        </p:spPr>
        <p:txBody>
          <a:bodyPr>
            <a:noAutofit/>
          </a:bodyPr>
          <a:lstStyle/>
          <a:p>
            <a:pPr marL="0" indent="0">
              <a:lnSpc>
                <a:spcPct val="125000"/>
              </a:lnSpc>
              <a:buNone/>
            </a:pPr>
            <a:r>
              <a:rPr lang="en-US" sz="2800" b="1" dirty="0"/>
              <a:t>Consultant wrote (continued): </a:t>
            </a:r>
            <a:endParaRPr lang="en-US" sz="2800" dirty="0"/>
          </a:p>
          <a:p>
            <a:pPr marL="0" indent="0">
              <a:lnSpc>
                <a:spcPct val="125000"/>
              </a:lnSpc>
              <a:buNone/>
            </a:pPr>
            <a:r>
              <a:rPr lang="en-US" sz="2800" dirty="0"/>
              <a:t>For example, since the visible label is “Read more”, change this:</a:t>
            </a:r>
          </a:p>
          <a:p>
            <a:pPr marL="0" indent="0">
              <a:lnSpc>
                <a:spcPct val="125000"/>
              </a:lnSpc>
              <a:buNone/>
            </a:pPr>
            <a:r>
              <a:rPr lang="en-US" sz="2800" dirty="0">
                <a:latin typeface="Consolas" panose="020B0609020204030204" pitchFamily="49" charset="0"/>
              </a:rPr>
              <a:t>aria-label="Read full article: payment methods"</a:t>
            </a:r>
          </a:p>
          <a:p>
            <a:pPr marL="0" indent="0">
              <a:lnSpc>
                <a:spcPct val="125000"/>
              </a:lnSpc>
              <a:buNone/>
            </a:pPr>
            <a:r>
              <a:rPr lang="en-US" sz="2800" dirty="0"/>
              <a:t>to this: </a:t>
            </a:r>
          </a:p>
          <a:p>
            <a:pPr marL="0" indent="0">
              <a:lnSpc>
                <a:spcPct val="125000"/>
              </a:lnSpc>
              <a:buNone/>
            </a:pPr>
            <a:r>
              <a:rPr lang="en-US" sz="2800" dirty="0">
                <a:latin typeface="Consolas" panose="020B0609020204030204" pitchFamily="49" charset="0"/>
              </a:rPr>
              <a:t>aria-label="Read more about payment methods"</a:t>
            </a:r>
          </a:p>
          <a:p>
            <a:pPr marL="0" indent="0">
              <a:lnSpc>
                <a:spcPct val="125000"/>
              </a:lnSpc>
              <a:buNone/>
            </a:pPr>
            <a:endParaRPr lang="en-US" sz="2800" b="1" dirty="0"/>
          </a:p>
        </p:txBody>
      </p:sp>
    </p:spTree>
    <p:extLst>
      <p:ext uri="{BB962C8B-B14F-4D97-AF65-F5344CB8AC3E}">
        <p14:creationId xmlns:p14="http://schemas.microsoft.com/office/powerpoint/2010/main" val="325898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31DBD-E9F0-3317-F065-C1FE187F0E3E}"/>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B970DB0B-6258-29F2-686C-585B5BBABE6A}"/>
              </a:ext>
            </a:extLst>
          </p:cNvPr>
          <p:cNvSpPr>
            <a:spLocks noGrp="1"/>
          </p:cNvSpPr>
          <p:nvPr>
            <p:ph type="title"/>
          </p:nvPr>
        </p:nvSpPr>
        <p:spPr>
          <a:xfrm>
            <a:off x="407988" y="152401"/>
            <a:ext cx="11376025" cy="723900"/>
          </a:xfrm>
          <a:ln>
            <a:noFill/>
          </a:ln>
        </p:spPr>
        <p:txBody>
          <a:bodyPr>
            <a:normAutofit/>
          </a:bodyPr>
          <a:lstStyle/>
          <a:p>
            <a:r>
              <a:rPr lang="en-CA" sz="4000" dirty="0"/>
              <a:t>Introduction (slide 3)</a:t>
            </a:r>
            <a:endParaRPr lang="en-DK" sz="4000" dirty="0"/>
          </a:p>
        </p:txBody>
      </p:sp>
      <p:sp>
        <p:nvSpPr>
          <p:cNvPr id="12" name="Text Placeholder 11">
            <a:extLst>
              <a:ext uri="{FF2B5EF4-FFF2-40B4-BE49-F238E27FC236}">
                <a16:creationId xmlns:a16="http://schemas.microsoft.com/office/drawing/2014/main" id="{82160350-C49B-66A2-DF58-B8662D4A6F72}"/>
              </a:ext>
            </a:extLst>
          </p:cNvPr>
          <p:cNvSpPr>
            <a:spLocks noGrp="1"/>
          </p:cNvSpPr>
          <p:nvPr>
            <p:ph type="body" sz="quarter" idx="19"/>
          </p:nvPr>
        </p:nvSpPr>
        <p:spPr>
          <a:xfrm>
            <a:off x="407988" y="952500"/>
            <a:ext cx="11376025" cy="5629275"/>
          </a:xfrm>
          <a:ln>
            <a:noFill/>
          </a:ln>
        </p:spPr>
        <p:txBody>
          <a:bodyPr>
            <a:noAutofit/>
          </a:bodyPr>
          <a:lstStyle/>
          <a:p>
            <a:endParaRPr lang="en-US" sz="2800" dirty="0"/>
          </a:p>
          <a:p>
            <a:r>
              <a:rPr lang="en-US" sz="2800" dirty="0"/>
              <a:t>Knowledge level: Technical, intermediate.  HTML, CSS, WCAG, “accessible name”. </a:t>
            </a:r>
          </a:p>
          <a:p>
            <a:r>
              <a:rPr lang="en-US" sz="2800" dirty="0"/>
              <a:t>Questions throughout.</a:t>
            </a:r>
          </a:p>
          <a:p>
            <a:pPr lvl="2"/>
            <a:endParaRPr lang="en-US" sz="2800" dirty="0"/>
          </a:p>
          <a:p>
            <a:pPr lvl="2"/>
            <a:endParaRPr lang="en-US" sz="2800" dirty="0"/>
          </a:p>
        </p:txBody>
      </p:sp>
    </p:spTree>
    <p:extLst>
      <p:ext uri="{BB962C8B-B14F-4D97-AF65-F5344CB8AC3E}">
        <p14:creationId xmlns:p14="http://schemas.microsoft.com/office/powerpoint/2010/main" val="75967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4434E-2962-6465-D8EC-F7C2BFCC3A24}"/>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78C9C7F6-84EB-56F6-AB63-153118AAC593}"/>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 Customer Scenario</a:t>
            </a:r>
            <a:endParaRPr lang="en-DK" sz="4000" dirty="0"/>
          </a:p>
        </p:txBody>
      </p:sp>
      <p:sp>
        <p:nvSpPr>
          <p:cNvPr id="12" name="Text Placeholder 11">
            <a:extLst>
              <a:ext uri="{FF2B5EF4-FFF2-40B4-BE49-F238E27FC236}">
                <a16:creationId xmlns:a16="http://schemas.microsoft.com/office/drawing/2014/main" id="{CE34BB8B-2127-AA88-DB7C-ABCD0AB4AA02}"/>
              </a:ext>
            </a:extLst>
          </p:cNvPr>
          <p:cNvSpPr>
            <a:spLocks noGrp="1"/>
          </p:cNvSpPr>
          <p:nvPr>
            <p:ph type="body" sz="quarter" idx="19"/>
          </p:nvPr>
        </p:nvSpPr>
        <p:spPr>
          <a:xfrm>
            <a:off x="407988" y="1152939"/>
            <a:ext cx="11376025" cy="5428836"/>
          </a:xfrm>
          <a:ln>
            <a:noFill/>
          </a:ln>
        </p:spPr>
        <p:txBody>
          <a:bodyPr>
            <a:noAutofit/>
          </a:bodyPr>
          <a:lstStyle/>
          <a:p>
            <a:pPr>
              <a:lnSpc>
                <a:spcPct val="150000"/>
              </a:lnSpc>
            </a:pPr>
            <a:r>
              <a:rPr lang="en-US" sz="2800" dirty="0"/>
              <a:t>Heard that "read more" is bad for screen reader users.  So they added an aria-label, but something went badly.</a:t>
            </a:r>
          </a:p>
        </p:txBody>
      </p:sp>
    </p:spTree>
    <p:extLst>
      <p:ext uri="{BB962C8B-B14F-4D97-AF65-F5344CB8AC3E}">
        <p14:creationId xmlns:p14="http://schemas.microsoft.com/office/powerpoint/2010/main" val="46784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A9DEF-5252-ECB2-B6B7-847B9430220E}"/>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58A73AD7-6689-3FC9-E84A-0BCB610FBF79}"/>
              </a:ext>
            </a:extLst>
          </p:cNvPr>
          <p:cNvSpPr>
            <a:spLocks noGrp="1"/>
          </p:cNvSpPr>
          <p:nvPr>
            <p:ph type="title"/>
          </p:nvPr>
        </p:nvSpPr>
        <p:spPr>
          <a:xfrm>
            <a:off x="208722" y="152401"/>
            <a:ext cx="11857382" cy="723900"/>
          </a:xfrm>
          <a:ln>
            <a:noFill/>
          </a:ln>
        </p:spPr>
        <p:txBody>
          <a:bodyPr>
            <a:noAutofit/>
          </a:bodyPr>
          <a:lstStyle/>
          <a:p>
            <a:r>
              <a:rPr lang="en-CA" sz="4000" dirty="0"/>
              <a:t>“Label in Name” Failure – User Impact</a:t>
            </a:r>
            <a:endParaRPr lang="en-DK" sz="4000" dirty="0"/>
          </a:p>
        </p:txBody>
      </p:sp>
      <p:sp>
        <p:nvSpPr>
          <p:cNvPr id="12" name="Text Placeholder 11">
            <a:extLst>
              <a:ext uri="{FF2B5EF4-FFF2-40B4-BE49-F238E27FC236}">
                <a16:creationId xmlns:a16="http://schemas.microsoft.com/office/drawing/2014/main" id="{2487DCD9-A510-E5A4-6452-97C97FDDB18C}"/>
              </a:ext>
            </a:extLst>
          </p:cNvPr>
          <p:cNvSpPr>
            <a:spLocks noGrp="1"/>
          </p:cNvSpPr>
          <p:nvPr>
            <p:ph type="body" sz="quarter" idx="19"/>
          </p:nvPr>
        </p:nvSpPr>
        <p:spPr>
          <a:xfrm>
            <a:off x="407988" y="1212574"/>
            <a:ext cx="11376025" cy="5369201"/>
          </a:xfrm>
          <a:ln>
            <a:noFill/>
          </a:ln>
        </p:spPr>
        <p:txBody>
          <a:bodyPr>
            <a:noAutofit/>
          </a:bodyPr>
          <a:lstStyle/>
          <a:p>
            <a:pPr>
              <a:lnSpc>
                <a:spcPct val="125000"/>
              </a:lnSpc>
            </a:pPr>
            <a:r>
              <a:rPr lang="en-US" sz="2800" dirty="0"/>
              <a:t>One of: </a:t>
            </a:r>
          </a:p>
          <a:p>
            <a:pPr lvl="1">
              <a:lnSpc>
                <a:spcPct val="125000"/>
              </a:lnSpc>
            </a:pPr>
            <a:r>
              <a:rPr lang="en-US" sz="2800" dirty="0"/>
              <a:t>“Voice access AT” AKA “Speech recognition” AKA … </a:t>
            </a:r>
          </a:p>
          <a:p>
            <a:pPr lvl="2">
              <a:lnSpc>
                <a:spcPct val="125000"/>
              </a:lnSpc>
            </a:pPr>
            <a:r>
              <a:rPr lang="en-US" sz="2800" b="1" dirty="0"/>
              <a:t>Voice Control user (iPhone)  </a:t>
            </a:r>
            <a:r>
              <a:rPr lang="en-US" sz="2800" dirty="0">
                <a:sym typeface="Wingdings" panose="05000000000000000000" pitchFamily="2" charset="2"/>
              </a:rPr>
              <a:t> needs “front-loading” </a:t>
            </a:r>
            <a:endParaRPr lang="en-US" sz="2800" b="1" dirty="0"/>
          </a:p>
          <a:p>
            <a:pPr lvl="2">
              <a:lnSpc>
                <a:spcPct val="125000"/>
              </a:lnSpc>
            </a:pPr>
            <a:r>
              <a:rPr lang="en-US" sz="2800" strike="sngStrike" dirty="0"/>
              <a:t>Voice Access user (Android)</a:t>
            </a:r>
          </a:p>
          <a:p>
            <a:pPr lvl="2">
              <a:lnSpc>
                <a:spcPct val="125000"/>
              </a:lnSpc>
            </a:pPr>
            <a:r>
              <a:rPr lang="en-US" sz="2800" dirty="0"/>
              <a:t>More? </a:t>
            </a:r>
          </a:p>
          <a:p>
            <a:pPr lvl="1">
              <a:lnSpc>
                <a:spcPct val="125000"/>
              </a:lnSpc>
            </a:pPr>
            <a:r>
              <a:rPr lang="en-US" sz="2800" dirty="0"/>
              <a:t>Screen reader users </a:t>
            </a:r>
          </a:p>
          <a:p>
            <a:pPr lvl="2">
              <a:lnSpc>
                <a:spcPct val="125000"/>
              </a:lnSpc>
            </a:pPr>
            <a:r>
              <a:rPr lang="en-US" sz="2800" b="1" i="1" dirty="0"/>
              <a:t>Sighted </a:t>
            </a:r>
            <a:r>
              <a:rPr lang="en-US" sz="2800" b="1" dirty="0"/>
              <a:t>screen reader user </a:t>
            </a:r>
          </a:p>
          <a:p>
            <a:pPr lvl="2">
              <a:lnSpc>
                <a:spcPct val="125000"/>
              </a:lnSpc>
            </a:pPr>
            <a:r>
              <a:rPr lang="en-US" sz="2800" b="1" dirty="0"/>
              <a:t>Blind screen reader user with sighted tech support </a:t>
            </a:r>
          </a:p>
        </p:txBody>
      </p:sp>
    </p:spTree>
    <p:extLst>
      <p:ext uri="{BB962C8B-B14F-4D97-AF65-F5344CB8AC3E}">
        <p14:creationId xmlns:p14="http://schemas.microsoft.com/office/powerpoint/2010/main" val="27336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CB495-84A6-9008-0CDF-C461B7E30F83}"/>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A91F870C-DD2B-818C-309F-D156DB12575C}"/>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 Before &amp; After Fix</a:t>
            </a:r>
            <a:endParaRPr lang="en-DK" sz="4000" dirty="0"/>
          </a:p>
        </p:txBody>
      </p:sp>
      <p:sp>
        <p:nvSpPr>
          <p:cNvPr id="12" name="Text Placeholder 11">
            <a:extLst>
              <a:ext uri="{FF2B5EF4-FFF2-40B4-BE49-F238E27FC236}">
                <a16:creationId xmlns:a16="http://schemas.microsoft.com/office/drawing/2014/main" id="{80F7BE0E-891D-8773-BCA1-8ED2ADFE84B2}"/>
              </a:ext>
            </a:extLst>
          </p:cNvPr>
          <p:cNvSpPr>
            <a:spLocks noGrp="1"/>
          </p:cNvSpPr>
          <p:nvPr>
            <p:ph type="body" sz="quarter" idx="19"/>
          </p:nvPr>
        </p:nvSpPr>
        <p:spPr>
          <a:xfrm>
            <a:off x="665922" y="876301"/>
            <a:ext cx="11118091" cy="5705474"/>
          </a:xfrm>
          <a:ln>
            <a:noFill/>
          </a:ln>
        </p:spPr>
        <p:txBody>
          <a:bodyPr>
            <a:noAutofit/>
          </a:bodyPr>
          <a:lstStyle/>
          <a:p>
            <a:pPr marL="0" indent="0">
              <a:buNone/>
            </a:pPr>
            <a:r>
              <a:rPr lang="en-US" sz="2800" b="1" dirty="0">
                <a:latin typeface="+mj-lt"/>
              </a:rPr>
              <a:t>Before:</a:t>
            </a:r>
          </a:p>
          <a:p>
            <a:pPr marL="0" indent="0">
              <a:buNone/>
            </a:pPr>
            <a:r>
              <a:rPr lang="en-US" sz="2800" dirty="0">
                <a:latin typeface="Consolas" panose="020B0609020204030204" pitchFamily="49" charset="0"/>
              </a:rPr>
              <a:t>&lt;a </a:t>
            </a:r>
            <a:r>
              <a:rPr lang="en-US" sz="2800" dirty="0" err="1">
                <a:latin typeface="Consolas" panose="020B0609020204030204" pitchFamily="49" charset="0"/>
              </a:rPr>
              <a:t>href</a:t>
            </a:r>
            <a:r>
              <a:rPr lang="en-US" sz="2800" dirty="0">
                <a:latin typeface="Consolas" panose="020B0609020204030204" pitchFamily="49" charset="0"/>
              </a:rPr>
              <a:t>="https://example.com/payment-methods"</a:t>
            </a:r>
          </a:p>
          <a:p>
            <a:pPr marL="0" indent="0">
              <a:buNone/>
            </a:pPr>
            <a:r>
              <a:rPr lang="en-US" sz="2800" dirty="0">
                <a:latin typeface="Consolas" panose="020B0609020204030204" pitchFamily="49" charset="0"/>
              </a:rPr>
              <a:t>    aria-label="Read full article: payment methods"&gt;</a:t>
            </a:r>
          </a:p>
          <a:p>
            <a:pPr marL="0" indent="0">
              <a:buNone/>
            </a:pPr>
            <a:r>
              <a:rPr lang="en-US" sz="2800" dirty="0">
                <a:latin typeface="Consolas" panose="020B0609020204030204" pitchFamily="49" charset="0"/>
              </a:rPr>
              <a:t>  Read more</a:t>
            </a:r>
          </a:p>
          <a:p>
            <a:pPr marL="0" indent="0">
              <a:buNone/>
            </a:pPr>
            <a:r>
              <a:rPr lang="en-US" sz="2800" dirty="0">
                <a:latin typeface="Consolas" panose="020B0609020204030204" pitchFamily="49" charset="0"/>
              </a:rPr>
              <a:t>&lt;/a&gt;</a:t>
            </a:r>
          </a:p>
          <a:p>
            <a:pPr marL="0" indent="0">
              <a:buNone/>
            </a:pPr>
            <a:r>
              <a:rPr lang="en-US" sz="2800" b="1" dirty="0">
                <a:latin typeface="+mj-lt"/>
              </a:rPr>
              <a:t>After:</a:t>
            </a:r>
          </a:p>
          <a:p>
            <a:pPr marL="0" indent="0">
              <a:buNone/>
            </a:pPr>
            <a:r>
              <a:rPr lang="en-US" sz="2800" dirty="0">
                <a:latin typeface="Consolas" panose="020B0609020204030204" pitchFamily="49" charset="0"/>
              </a:rPr>
              <a:t>&lt;a </a:t>
            </a:r>
            <a:r>
              <a:rPr lang="en-US" sz="2800" dirty="0" err="1">
                <a:latin typeface="Consolas" panose="020B0609020204030204" pitchFamily="49" charset="0"/>
              </a:rPr>
              <a:t>href</a:t>
            </a:r>
            <a:r>
              <a:rPr lang="en-US" sz="2800" dirty="0">
                <a:latin typeface="Consolas" panose="020B0609020204030204" pitchFamily="49" charset="0"/>
              </a:rPr>
              <a:t>="https://example.com/payment-methods"</a:t>
            </a:r>
          </a:p>
          <a:p>
            <a:pPr marL="0" indent="0">
              <a:buNone/>
            </a:pPr>
            <a:r>
              <a:rPr lang="en-US" sz="2800" dirty="0">
                <a:latin typeface="Consolas" panose="020B0609020204030204" pitchFamily="49" charset="0"/>
              </a:rPr>
              <a:t>    aria-label="</a:t>
            </a:r>
            <a:r>
              <a:rPr lang="en-US" sz="2800" dirty="0">
                <a:highlight>
                  <a:srgbClr val="FFFF00"/>
                </a:highlight>
                <a:latin typeface="Consolas" panose="020B0609020204030204" pitchFamily="49" charset="0"/>
              </a:rPr>
              <a:t>Read more about</a:t>
            </a:r>
            <a:r>
              <a:rPr lang="en-US" sz="2800" dirty="0">
                <a:latin typeface="Consolas" panose="020B0609020204030204" pitchFamily="49" charset="0"/>
              </a:rPr>
              <a:t> payment methods"&gt;</a:t>
            </a:r>
          </a:p>
          <a:p>
            <a:pPr marL="0" indent="0">
              <a:buNone/>
            </a:pPr>
            <a:r>
              <a:rPr lang="en-US" sz="2800" dirty="0">
                <a:latin typeface="Consolas" panose="020B0609020204030204" pitchFamily="49" charset="0"/>
              </a:rPr>
              <a:t>  Read more</a:t>
            </a:r>
          </a:p>
          <a:p>
            <a:pPr marL="0" indent="0">
              <a:buNone/>
            </a:pPr>
            <a:r>
              <a:rPr lang="en-US" sz="2800" dirty="0">
                <a:latin typeface="Consolas" panose="020B0609020204030204" pitchFamily="49" charset="0"/>
              </a:rPr>
              <a:t>&lt;/a&gt;</a:t>
            </a:r>
          </a:p>
        </p:txBody>
      </p:sp>
      <p:sp>
        <p:nvSpPr>
          <p:cNvPr id="2" name="Text Placeholder 11">
            <a:extLst>
              <a:ext uri="{FF2B5EF4-FFF2-40B4-BE49-F238E27FC236}">
                <a16:creationId xmlns:a16="http://schemas.microsoft.com/office/drawing/2014/main" id="{6AA466AD-691E-C80C-B6CC-B17652665D90}"/>
              </a:ext>
            </a:extLst>
          </p:cNvPr>
          <p:cNvSpPr txBox="1">
            <a:spLocks/>
          </p:cNvSpPr>
          <p:nvPr/>
        </p:nvSpPr>
        <p:spPr>
          <a:xfrm>
            <a:off x="198783" y="347870"/>
            <a:ext cx="2599502"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highlight>
                  <a:srgbClr val="FFFF00"/>
                </a:highlight>
                <a:latin typeface="Consolas" panose="020B0609020204030204" pitchFamily="49" charset="0"/>
                <a:sym typeface="Wingdings" panose="05000000000000000000" pitchFamily="2" charset="2"/>
              </a:rPr>
              <a:t></a:t>
            </a: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Tree>
    <p:extLst>
      <p:ext uri="{BB962C8B-B14F-4D97-AF65-F5344CB8AC3E}">
        <p14:creationId xmlns:p14="http://schemas.microsoft.com/office/powerpoint/2010/main" val="391685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B310A-A27A-CD3A-F455-6E7EB43165D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ABDB9683-DD99-1AD4-E42D-2F84533D182A}"/>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 How To Fix</a:t>
            </a:r>
            <a:endParaRPr lang="en-DK" sz="4000" dirty="0"/>
          </a:p>
        </p:txBody>
      </p:sp>
      <p:sp>
        <p:nvSpPr>
          <p:cNvPr id="12" name="Text Placeholder 11">
            <a:extLst>
              <a:ext uri="{FF2B5EF4-FFF2-40B4-BE49-F238E27FC236}">
                <a16:creationId xmlns:a16="http://schemas.microsoft.com/office/drawing/2014/main" id="{8F708530-F928-AF55-12F4-AF918513A6ED}"/>
              </a:ext>
            </a:extLst>
          </p:cNvPr>
          <p:cNvSpPr>
            <a:spLocks noGrp="1"/>
          </p:cNvSpPr>
          <p:nvPr>
            <p:ph type="body" sz="quarter" idx="19"/>
          </p:nvPr>
        </p:nvSpPr>
        <p:spPr>
          <a:xfrm>
            <a:off x="407988" y="876301"/>
            <a:ext cx="11376025" cy="5705474"/>
          </a:xfrm>
          <a:ln>
            <a:noFill/>
          </a:ln>
        </p:spPr>
        <p:txBody>
          <a:bodyPr>
            <a:noAutofit/>
          </a:bodyPr>
          <a:lstStyle/>
          <a:p>
            <a:pPr marL="514350" indent="-514350">
              <a:lnSpc>
                <a:spcPct val="150000"/>
              </a:lnSpc>
              <a:buFont typeface="+mj-lt"/>
              <a:buAutoNum type="arabicPeriod"/>
            </a:pPr>
            <a:endParaRPr lang="en-US" sz="2800" dirty="0">
              <a:latin typeface="+mj-lt"/>
            </a:endParaRPr>
          </a:p>
          <a:p>
            <a:pPr marL="514350" indent="-514350">
              <a:lnSpc>
                <a:spcPct val="150000"/>
              </a:lnSpc>
              <a:buFont typeface="+mj-lt"/>
              <a:buAutoNum type="arabicPeriod"/>
            </a:pPr>
            <a:r>
              <a:rPr lang="en-US" sz="2800" dirty="0">
                <a:latin typeface="+mj-lt"/>
              </a:rPr>
              <a:t>Ask: does this really need an aria-label?</a:t>
            </a:r>
          </a:p>
          <a:p>
            <a:pPr marL="514350" indent="-514350">
              <a:lnSpc>
                <a:spcPct val="150000"/>
              </a:lnSpc>
              <a:buFont typeface="+mj-lt"/>
              <a:buAutoNum type="arabicPeriod"/>
            </a:pPr>
            <a:r>
              <a:rPr lang="en-US" sz="2800" dirty="0">
                <a:latin typeface="+mj-lt"/>
              </a:rPr>
              <a:t>If so: copy the visible text, paste it at the start of the aria-label, then add any other words after. </a:t>
            </a:r>
          </a:p>
        </p:txBody>
      </p:sp>
    </p:spTree>
    <p:extLst>
      <p:ext uri="{BB962C8B-B14F-4D97-AF65-F5344CB8AC3E}">
        <p14:creationId xmlns:p14="http://schemas.microsoft.com/office/powerpoint/2010/main" val="205412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47EA-10BD-FC39-D1D6-9C166D43CE2C}"/>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BD59B229-721A-56A1-4798-0C281D5B2349}"/>
              </a:ext>
            </a:extLst>
          </p:cNvPr>
          <p:cNvSpPr>
            <a:spLocks noGrp="1"/>
          </p:cNvSpPr>
          <p:nvPr>
            <p:ph type="title"/>
          </p:nvPr>
        </p:nvSpPr>
        <p:spPr>
          <a:xfrm>
            <a:off x="407988" y="152401"/>
            <a:ext cx="11376025" cy="723900"/>
          </a:xfrm>
          <a:ln>
            <a:noFill/>
          </a:ln>
        </p:spPr>
        <p:txBody>
          <a:bodyPr>
            <a:normAutofit/>
          </a:bodyPr>
          <a:lstStyle/>
          <a:p>
            <a:r>
              <a:rPr lang="en-CA" sz="4000" dirty="0"/>
              <a:t>“Label in Name” Failure – Examples</a:t>
            </a:r>
            <a:endParaRPr lang="en-DK" sz="4000" dirty="0"/>
          </a:p>
        </p:txBody>
      </p:sp>
      <p:sp>
        <p:nvSpPr>
          <p:cNvPr id="2" name="Text Placeholder 11">
            <a:extLst>
              <a:ext uri="{FF2B5EF4-FFF2-40B4-BE49-F238E27FC236}">
                <a16:creationId xmlns:a16="http://schemas.microsoft.com/office/drawing/2014/main" id="{F36CC558-E458-2F70-8C27-8610DA3A474A}"/>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graphicFrame>
        <p:nvGraphicFramePr>
          <p:cNvPr id="3" name="Table 2">
            <a:extLst>
              <a:ext uri="{FF2B5EF4-FFF2-40B4-BE49-F238E27FC236}">
                <a16:creationId xmlns:a16="http://schemas.microsoft.com/office/drawing/2014/main" id="{9119AED3-D7B2-01EB-D719-6EB4862AB19B}"/>
              </a:ext>
            </a:extLst>
          </p:cNvPr>
          <p:cNvGraphicFramePr>
            <a:graphicFrameLocks noGrp="1"/>
          </p:cNvGraphicFramePr>
          <p:nvPr>
            <p:extLst>
              <p:ext uri="{D42A27DB-BD31-4B8C-83A1-F6EECF244321}">
                <p14:modId xmlns:p14="http://schemas.microsoft.com/office/powerpoint/2010/main" val="4221549868"/>
              </p:ext>
            </p:extLst>
          </p:nvPr>
        </p:nvGraphicFramePr>
        <p:xfrm>
          <a:off x="407987" y="1071770"/>
          <a:ext cx="11376024" cy="5309148"/>
        </p:xfrm>
        <a:graphic>
          <a:graphicData uri="http://schemas.openxmlformats.org/drawingml/2006/table">
            <a:tbl>
              <a:tblPr firstRow="1" bandRow="1">
                <a:tableStyleId>{5C22544A-7EE6-4342-B048-85BDC9FD1C3A}</a:tableStyleId>
              </a:tblPr>
              <a:tblGrid>
                <a:gridCol w="3126323">
                  <a:extLst>
                    <a:ext uri="{9D8B030D-6E8A-4147-A177-3AD203B41FA5}">
                      <a16:colId xmlns:a16="http://schemas.microsoft.com/office/drawing/2014/main" val="2110268148"/>
                    </a:ext>
                  </a:extLst>
                </a:gridCol>
                <a:gridCol w="4457693">
                  <a:extLst>
                    <a:ext uri="{9D8B030D-6E8A-4147-A177-3AD203B41FA5}">
                      <a16:colId xmlns:a16="http://schemas.microsoft.com/office/drawing/2014/main" val="1586537408"/>
                    </a:ext>
                  </a:extLst>
                </a:gridCol>
                <a:gridCol w="3792008">
                  <a:extLst>
                    <a:ext uri="{9D8B030D-6E8A-4147-A177-3AD203B41FA5}">
                      <a16:colId xmlns:a16="http://schemas.microsoft.com/office/drawing/2014/main" val="777270023"/>
                    </a:ext>
                  </a:extLst>
                </a:gridCol>
              </a:tblGrid>
              <a:tr h="698867">
                <a:tc>
                  <a:txBody>
                    <a:bodyPr/>
                    <a:lstStyle/>
                    <a:p>
                      <a:r>
                        <a:rPr lang="en-CA" sz="2800" dirty="0"/>
                        <a:t>Good or Bad</a:t>
                      </a:r>
                    </a:p>
                  </a:txBody>
                  <a:tcPr/>
                </a:tc>
                <a:tc>
                  <a:txBody>
                    <a:bodyPr/>
                    <a:lstStyle/>
                    <a:p>
                      <a:r>
                        <a:rPr lang="en-CA" sz="2800" dirty="0"/>
                        <a:t>aria-label</a:t>
                      </a:r>
                    </a:p>
                  </a:txBody>
                  <a:tcPr/>
                </a:tc>
                <a:tc>
                  <a:txBody>
                    <a:bodyPr/>
                    <a:lstStyle/>
                    <a:p>
                      <a:r>
                        <a:rPr lang="en-CA" sz="2800" dirty="0"/>
                        <a:t>Visible label</a:t>
                      </a:r>
                    </a:p>
                  </a:txBody>
                  <a:tcPr/>
                </a:tc>
                <a:extLst>
                  <a:ext uri="{0D108BD9-81ED-4DB2-BD59-A6C34878D82A}">
                    <a16:rowId xmlns:a16="http://schemas.microsoft.com/office/drawing/2014/main" val="2969801344"/>
                  </a:ext>
                </a:extLst>
              </a:tr>
              <a:tr h="1070849">
                <a:tc>
                  <a:txBody>
                    <a:bodyPr/>
                    <a:lstStyle/>
                    <a:p>
                      <a:r>
                        <a:rPr lang="en-CA" sz="2800" dirty="0"/>
                        <a:t>Good</a:t>
                      </a:r>
                    </a:p>
                  </a:txBody>
                  <a:tcPr/>
                </a:tc>
                <a:tc>
                  <a:txBody>
                    <a:bodyPr/>
                    <a:lstStyle/>
                    <a:p>
                      <a:r>
                        <a:rPr lang="en-US" sz="2800" dirty="0"/>
                        <a:t>Read more about payment methods</a:t>
                      </a:r>
                      <a:endParaRPr lang="en-CA" sz="2800" dirty="0"/>
                    </a:p>
                  </a:txBody>
                  <a:tcPr/>
                </a:tc>
                <a:tc>
                  <a:txBody>
                    <a:bodyPr/>
                    <a:lstStyle/>
                    <a:p>
                      <a:r>
                        <a:rPr lang="en-CA" sz="2800" dirty="0"/>
                        <a:t>Read more </a:t>
                      </a:r>
                    </a:p>
                  </a:txBody>
                  <a:tcPr/>
                </a:tc>
                <a:extLst>
                  <a:ext uri="{0D108BD9-81ED-4DB2-BD59-A6C34878D82A}">
                    <a16:rowId xmlns:a16="http://schemas.microsoft.com/office/drawing/2014/main" val="681610239"/>
                  </a:ext>
                </a:extLst>
              </a:tr>
              <a:tr h="1070849">
                <a:tc>
                  <a:txBody>
                    <a:bodyPr/>
                    <a:lstStyle/>
                    <a:p>
                      <a:r>
                        <a:rPr lang="en-CA" sz="2800" dirty="0"/>
                        <a:t>Bad</a:t>
                      </a:r>
                    </a:p>
                  </a:txBody>
                  <a:tcPr/>
                </a:tc>
                <a:tc>
                  <a:txBody>
                    <a:bodyPr/>
                    <a:lstStyle/>
                    <a:p>
                      <a:r>
                        <a:rPr lang="en-CA" sz="2800" dirty="0"/>
                        <a:t>Payment methods, read more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Read more </a:t>
                      </a:r>
                    </a:p>
                  </a:txBody>
                  <a:tcPr/>
                </a:tc>
                <a:extLst>
                  <a:ext uri="{0D108BD9-81ED-4DB2-BD59-A6C34878D82A}">
                    <a16:rowId xmlns:a16="http://schemas.microsoft.com/office/drawing/2014/main" val="2332313776"/>
                  </a:ext>
                </a:extLst>
              </a:tr>
              <a:tr h="698867">
                <a:tc>
                  <a:txBody>
                    <a:bodyPr/>
                    <a:lstStyle/>
                    <a:p>
                      <a:r>
                        <a:rPr lang="en-CA" sz="2800" dirty="0"/>
                        <a:t>Bad</a:t>
                      </a:r>
                    </a:p>
                  </a:txBody>
                  <a:tcPr/>
                </a:tc>
                <a:tc>
                  <a:txBody>
                    <a:bodyPr/>
                    <a:lstStyle/>
                    <a:p>
                      <a:r>
                        <a:rPr lang="en-CA" sz="2800" dirty="0"/>
                        <a:t>Full article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Read more </a:t>
                      </a:r>
                    </a:p>
                  </a:txBody>
                  <a:tcPr/>
                </a:tc>
                <a:extLst>
                  <a:ext uri="{0D108BD9-81ED-4DB2-BD59-A6C34878D82A}">
                    <a16:rowId xmlns:a16="http://schemas.microsoft.com/office/drawing/2014/main" val="1010277123"/>
                  </a:ext>
                </a:extLst>
              </a:tr>
              <a:tr h="1070849">
                <a:tc>
                  <a:txBody>
                    <a:bodyPr/>
                    <a:lstStyle/>
                    <a:p>
                      <a:r>
                        <a:rPr lang="en-CA" sz="2800" dirty="0"/>
                        <a:t>Bad</a:t>
                      </a:r>
                    </a:p>
                  </a:txBody>
                  <a:tcPr/>
                </a:tc>
                <a:tc>
                  <a:txBody>
                    <a:bodyPr/>
                    <a:lstStyle/>
                    <a:p>
                      <a:r>
                        <a:rPr lang="en-US" sz="2800" dirty="0"/>
                        <a:t>Download the PDF about payment methods</a:t>
                      </a:r>
                      <a:endParaRPr lang="en-CA" sz="2800" dirty="0"/>
                    </a:p>
                  </a:txBody>
                  <a:tcPr/>
                </a:tc>
                <a:tc>
                  <a:txBody>
                    <a:bodyPr/>
                    <a:lstStyle/>
                    <a:p>
                      <a:r>
                        <a:rPr lang="en-CA" sz="2800" dirty="0"/>
                        <a:t>Download PDF</a:t>
                      </a:r>
                    </a:p>
                  </a:txBody>
                  <a:tcPr/>
                </a:tc>
                <a:extLst>
                  <a:ext uri="{0D108BD9-81ED-4DB2-BD59-A6C34878D82A}">
                    <a16:rowId xmlns:a16="http://schemas.microsoft.com/office/drawing/2014/main" val="1463225074"/>
                  </a:ext>
                </a:extLst>
              </a:tr>
              <a:tr h="698867">
                <a:tc>
                  <a:txBody>
                    <a:bodyPr/>
                    <a:lstStyle/>
                    <a:p>
                      <a:r>
                        <a:rPr lang="en-CA" sz="2800" dirty="0"/>
                        <a:t>Bad</a:t>
                      </a:r>
                    </a:p>
                  </a:txBody>
                  <a:tcPr/>
                </a:tc>
                <a:tc>
                  <a:txBody>
                    <a:bodyPr/>
                    <a:lstStyle/>
                    <a:p>
                      <a:r>
                        <a:rPr lang="en-CA" sz="2800" dirty="0"/>
                        <a:t>3 2 3 5 5 5 1 2 3 4</a:t>
                      </a:r>
                    </a:p>
                  </a:txBody>
                  <a:tcPr/>
                </a:tc>
                <a:tc>
                  <a:txBody>
                    <a:bodyPr/>
                    <a:lstStyle/>
                    <a:p>
                      <a:r>
                        <a:rPr lang="en-CA" sz="2800" dirty="0"/>
                        <a:t>323-555-1234</a:t>
                      </a:r>
                    </a:p>
                  </a:txBody>
                  <a:tcPr/>
                </a:tc>
                <a:extLst>
                  <a:ext uri="{0D108BD9-81ED-4DB2-BD59-A6C34878D82A}">
                    <a16:rowId xmlns:a16="http://schemas.microsoft.com/office/drawing/2014/main" val="2347929839"/>
                  </a:ext>
                </a:extLst>
              </a:tr>
            </a:tbl>
          </a:graphicData>
        </a:graphic>
      </p:graphicFrame>
    </p:spTree>
    <p:extLst>
      <p:ext uri="{BB962C8B-B14F-4D97-AF65-F5344CB8AC3E}">
        <p14:creationId xmlns:p14="http://schemas.microsoft.com/office/powerpoint/2010/main" val="132356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B6F86-83B2-CFF2-E631-282F42DB1673}"/>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607095CD-1495-CC55-4ADC-872C5BB8E187}"/>
              </a:ext>
            </a:extLst>
          </p:cNvPr>
          <p:cNvSpPr>
            <a:spLocks noGrp="1"/>
          </p:cNvSpPr>
          <p:nvPr>
            <p:ph type="title"/>
          </p:nvPr>
        </p:nvSpPr>
        <p:spPr>
          <a:xfrm>
            <a:off x="407988" y="152401"/>
            <a:ext cx="11376025" cy="723900"/>
          </a:xfrm>
          <a:ln>
            <a:noFill/>
          </a:ln>
        </p:spPr>
        <p:txBody>
          <a:bodyPr>
            <a:normAutofit fontScale="90000"/>
          </a:bodyPr>
          <a:lstStyle/>
          <a:p>
            <a:r>
              <a:rPr lang="en-CA" sz="4000" dirty="0"/>
              <a:t>“Label in Name” Failure – </a:t>
            </a:r>
            <a:br>
              <a:rPr lang="en-CA" sz="4000" dirty="0"/>
            </a:br>
            <a:r>
              <a:rPr lang="en-CA" sz="4000" dirty="0"/>
              <a:t>Documentation Elsewhere</a:t>
            </a:r>
            <a:endParaRPr lang="en-DK" sz="4000" dirty="0"/>
          </a:p>
        </p:txBody>
      </p:sp>
      <p:sp>
        <p:nvSpPr>
          <p:cNvPr id="2" name="Text Placeholder 11">
            <a:extLst>
              <a:ext uri="{FF2B5EF4-FFF2-40B4-BE49-F238E27FC236}">
                <a16:creationId xmlns:a16="http://schemas.microsoft.com/office/drawing/2014/main" id="{6D4716E7-F4BF-407D-B719-D08E546AD8BF}"/>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
        <p:nvSpPr>
          <p:cNvPr id="8" name="Text Placeholder 11">
            <a:extLst>
              <a:ext uri="{FF2B5EF4-FFF2-40B4-BE49-F238E27FC236}">
                <a16:creationId xmlns:a16="http://schemas.microsoft.com/office/drawing/2014/main" id="{741EF8D0-0036-0779-FF2B-1AA409FC0935}"/>
              </a:ext>
            </a:extLst>
          </p:cNvPr>
          <p:cNvSpPr>
            <a:spLocks noGrp="1"/>
          </p:cNvSpPr>
          <p:nvPr>
            <p:ph type="body" sz="quarter" idx="19"/>
          </p:nvPr>
        </p:nvSpPr>
        <p:spPr>
          <a:xfrm>
            <a:off x="407988" y="1798983"/>
            <a:ext cx="11376025" cy="4782792"/>
          </a:xfrm>
          <a:ln>
            <a:noFill/>
          </a:ln>
        </p:spPr>
        <p:txBody>
          <a:bodyPr>
            <a:noAutofit/>
          </a:bodyPr>
          <a:lstStyle/>
          <a:p>
            <a:pPr>
              <a:lnSpc>
                <a:spcPct val="150000"/>
              </a:lnSpc>
            </a:pPr>
            <a:r>
              <a:rPr lang="en-US" sz="2800" dirty="0" err="1">
                <a:latin typeface="+mj-lt"/>
              </a:rPr>
              <a:t>WebAIM</a:t>
            </a:r>
            <a:r>
              <a:rPr lang="en-US" sz="2800" dirty="0">
                <a:latin typeface="+mj-lt"/>
              </a:rPr>
              <a:t> Million, Web Almanac: none.   (WAVE / Lighthouse.)</a:t>
            </a:r>
          </a:p>
          <a:p>
            <a:pPr>
              <a:lnSpc>
                <a:spcPct val="150000"/>
              </a:lnSpc>
            </a:pPr>
            <a:r>
              <a:rPr lang="en-US" sz="2800" dirty="0">
                <a:latin typeface="+mj-lt"/>
              </a:rPr>
              <a:t>WCAG:</a:t>
            </a:r>
          </a:p>
          <a:p>
            <a:pPr lvl="1">
              <a:lnSpc>
                <a:spcPct val="150000"/>
              </a:lnSpc>
            </a:pPr>
            <a:r>
              <a:rPr lang="en-US" sz="2800" dirty="0">
                <a:latin typeface="+mj-lt"/>
              </a:rPr>
              <a:t>“Front-load”: prominently a “best practice”, but doesn’t say why.</a:t>
            </a:r>
          </a:p>
          <a:p>
            <a:pPr lvl="1">
              <a:lnSpc>
                <a:spcPct val="150000"/>
              </a:lnSpc>
            </a:pPr>
            <a:r>
              <a:rPr lang="en-US" sz="2800" dirty="0">
                <a:latin typeface="+mj-lt"/>
              </a:rPr>
              <a:t>Sighted screen reader user: Yes.</a:t>
            </a:r>
          </a:p>
          <a:p>
            <a:pPr>
              <a:lnSpc>
                <a:spcPct val="150000"/>
              </a:lnSpc>
            </a:pPr>
            <a:r>
              <a:rPr lang="en-US" sz="2800" dirty="0">
                <a:latin typeface="+mj-lt"/>
              </a:rPr>
              <a:t>Does any tool flag “failure to front-load”?  A: No. </a:t>
            </a:r>
          </a:p>
          <a:p>
            <a:pPr>
              <a:lnSpc>
                <a:spcPct val="150000"/>
              </a:lnSpc>
            </a:pPr>
            <a:endParaRPr lang="en-US" sz="2800" dirty="0">
              <a:latin typeface="+mj-lt"/>
            </a:endParaRPr>
          </a:p>
        </p:txBody>
      </p:sp>
    </p:spTree>
    <p:extLst>
      <p:ext uri="{BB962C8B-B14F-4D97-AF65-F5344CB8AC3E}">
        <p14:creationId xmlns:p14="http://schemas.microsoft.com/office/powerpoint/2010/main" val="127076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1CD23-8732-0207-7A18-5E4EB9B6C5A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C7DD6BD-9A67-93A6-6434-7983C022CE93}"/>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115ED002-A95A-9098-5E5D-BE809CD3C63E}"/>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2429466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CA985-5CF9-3003-103B-BC2EB9AE1AF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7219C97-1FE5-2CD0-1CB2-A12C1F2A151B}"/>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CC771C76-F80D-0203-B823-807A2FFD9731}"/>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E00A0BC7-062F-256D-F2E2-7A4C0405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41495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C54EF-AB3F-9A7A-E705-BA957C5E10A4}"/>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E3EA5039-B88B-4F66-27B6-1DBCA3833554}"/>
              </a:ext>
            </a:extLst>
          </p:cNvPr>
          <p:cNvSpPr>
            <a:spLocks noGrp="1"/>
          </p:cNvSpPr>
          <p:nvPr>
            <p:ph type="title"/>
          </p:nvPr>
        </p:nvSpPr>
        <p:spPr>
          <a:xfrm>
            <a:off x="407988" y="152401"/>
            <a:ext cx="11376025" cy="723900"/>
          </a:xfrm>
          <a:ln>
            <a:noFill/>
          </a:ln>
        </p:spPr>
        <p:txBody>
          <a:bodyPr>
            <a:normAutofit/>
          </a:bodyPr>
          <a:lstStyle/>
          <a:p>
            <a:r>
              <a:rPr lang="en-CA" sz="4000" dirty="0"/>
              <a:t>Mistake 5 of 5: B</a:t>
            </a:r>
            <a:r>
              <a:rPr lang="en-DK" sz="4000" dirty="0"/>
              <a:t>ad &lt;label&gt; </a:t>
            </a:r>
            <a:r>
              <a:rPr lang="en-CA" sz="4000" dirty="0"/>
              <a:t>E</a:t>
            </a:r>
            <a:r>
              <a:rPr lang="en-DK" sz="4000" dirty="0"/>
              <a:t>lement</a:t>
            </a:r>
          </a:p>
        </p:txBody>
      </p:sp>
      <p:sp>
        <p:nvSpPr>
          <p:cNvPr id="2" name="Text Placeholder 11">
            <a:extLst>
              <a:ext uri="{FF2B5EF4-FFF2-40B4-BE49-F238E27FC236}">
                <a16:creationId xmlns:a16="http://schemas.microsoft.com/office/drawing/2014/main" id="{CB74225F-2DDD-CBE0-080B-40FA9B1A672F}"/>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
        <p:nvSpPr>
          <p:cNvPr id="8" name="Text Placeholder 11">
            <a:extLst>
              <a:ext uri="{FF2B5EF4-FFF2-40B4-BE49-F238E27FC236}">
                <a16:creationId xmlns:a16="http://schemas.microsoft.com/office/drawing/2014/main" id="{341E0C9E-0659-7A8B-FFDA-877D0B9A9039}"/>
              </a:ext>
            </a:extLst>
          </p:cNvPr>
          <p:cNvSpPr>
            <a:spLocks noGrp="1"/>
          </p:cNvSpPr>
          <p:nvPr>
            <p:ph type="body" sz="quarter" idx="19"/>
          </p:nvPr>
        </p:nvSpPr>
        <p:spPr>
          <a:xfrm>
            <a:off x="407988" y="965771"/>
            <a:ext cx="11376025" cy="5616004"/>
          </a:xfrm>
          <a:ln>
            <a:noFill/>
          </a:ln>
        </p:spPr>
        <p:txBody>
          <a:bodyPr>
            <a:noAutofit/>
          </a:bodyPr>
          <a:lstStyle/>
          <a:p>
            <a:pPr marL="0" indent="0">
              <a:lnSpc>
                <a:spcPct val="125000"/>
              </a:lnSpc>
              <a:buNone/>
            </a:pPr>
            <a:r>
              <a:rPr lang="en-US" sz="2800" b="1" dirty="0"/>
              <a:t>Automated check said</a:t>
            </a:r>
            <a:r>
              <a:rPr lang="en-US" sz="2800" dirty="0"/>
              <a:t>: “Form field missing a label”</a:t>
            </a:r>
          </a:p>
          <a:p>
            <a:pPr marL="0" indent="0">
              <a:lnSpc>
                <a:spcPct val="125000"/>
              </a:lnSpc>
              <a:buNone/>
            </a:pPr>
            <a:r>
              <a:rPr lang="en-US" sz="2800" b="1" dirty="0"/>
              <a:t>Consultant wrote: </a:t>
            </a:r>
            <a:r>
              <a:rPr lang="en-US" sz="2800" dirty="0"/>
              <a:t>I can see that you added a &lt;label&gt; element, but there are two problems with it:</a:t>
            </a:r>
          </a:p>
          <a:p>
            <a:pPr marL="0" indent="0">
              <a:lnSpc>
                <a:spcPct val="125000"/>
              </a:lnSpc>
              <a:buNone/>
            </a:pPr>
            <a:r>
              <a:rPr lang="en-US" sz="2800" dirty="0"/>
              <a:t>1) It's been made invisible by the CSS property "display: none".  In addition to making the label invisible, this "display: none" also makes the label not take effect for accessibility purposes.</a:t>
            </a:r>
          </a:p>
          <a:p>
            <a:pPr marL="0" indent="0">
              <a:lnSpc>
                <a:spcPct val="125000"/>
              </a:lnSpc>
              <a:buNone/>
            </a:pPr>
            <a:r>
              <a:rPr lang="en-US" sz="2800" dirty="0"/>
              <a:t>2) The &lt;label&gt; has for="search" and the &lt;input&gt; has name="search”.  This isn't working because &lt;label for="..."&gt; is meant to refer to an id="..." attribute, not a name="..." attribute.  (continues…) </a:t>
            </a:r>
          </a:p>
        </p:txBody>
      </p:sp>
    </p:spTree>
    <p:extLst>
      <p:ext uri="{BB962C8B-B14F-4D97-AF65-F5344CB8AC3E}">
        <p14:creationId xmlns:p14="http://schemas.microsoft.com/office/powerpoint/2010/main" val="325915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A54F-404F-327C-DA2F-24CA694AB67E}"/>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1C529F82-02E7-A6D1-B00A-9DC85F4B0201}"/>
              </a:ext>
            </a:extLst>
          </p:cNvPr>
          <p:cNvSpPr>
            <a:spLocks noGrp="1"/>
          </p:cNvSpPr>
          <p:nvPr>
            <p:ph type="title"/>
          </p:nvPr>
        </p:nvSpPr>
        <p:spPr>
          <a:xfrm>
            <a:off x="407988" y="152401"/>
            <a:ext cx="11376025"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(slide 2)</a:t>
            </a:r>
            <a:endParaRPr lang="en-DK" sz="4000" dirty="0"/>
          </a:p>
        </p:txBody>
      </p:sp>
      <p:sp>
        <p:nvSpPr>
          <p:cNvPr id="2" name="Text Placeholder 11">
            <a:extLst>
              <a:ext uri="{FF2B5EF4-FFF2-40B4-BE49-F238E27FC236}">
                <a16:creationId xmlns:a16="http://schemas.microsoft.com/office/drawing/2014/main" id="{F166845A-DED2-F905-3780-B214E5399FBE}"/>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
        <p:nvSpPr>
          <p:cNvPr id="8" name="Text Placeholder 11">
            <a:extLst>
              <a:ext uri="{FF2B5EF4-FFF2-40B4-BE49-F238E27FC236}">
                <a16:creationId xmlns:a16="http://schemas.microsoft.com/office/drawing/2014/main" id="{9E4C4082-9CDA-BF12-A573-60185BABE8D9}"/>
              </a:ext>
            </a:extLst>
          </p:cNvPr>
          <p:cNvSpPr>
            <a:spLocks noGrp="1"/>
          </p:cNvSpPr>
          <p:nvPr>
            <p:ph type="body" sz="quarter" idx="19"/>
          </p:nvPr>
        </p:nvSpPr>
        <p:spPr>
          <a:xfrm>
            <a:off x="407988" y="965771"/>
            <a:ext cx="11376025" cy="5616004"/>
          </a:xfrm>
          <a:ln>
            <a:noFill/>
          </a:ln>
        </p:spPr>
        <p:txBody>
          <a:bodyPr>
            <a:noAutofit/>
          </a:bodyPr>
          <a:lstStyle/>
          <a:p>
            <a:pPr marL="0" indent="0">
              <a:lnSpc>
                <a:spcPct val="125000"/>
              </a:lnSpc>
              <a:buNone/>
            </a:pPr>
            <a:r>
              <a:rPr lang="en-US" sz="2800" b="1" dirty="0"/>
              <a:t>Consultant wrote </a:t>
            </a:r>
            <a:r>
              <a:rPr lang="en-US" sz="2800" dirty="0"/>
              <a:t>(continued)</a:t>
            </a:r>
            <a:r>
              <a:rPr lang="en-US" sz="2800" b="1" dirty="0"/>
              <a:t>:</a:t>
            </a:r>
          </a:p>
          <a:p>
            <a:pPr marL="0" indent="0">
              <a:lnSpc>
                <a:spcPct val="125000"/>
              </a:lnSpc>
              <a:buNone/>
            </a:pPr>
            <a:r>
              <a:rPr lang="en-US" sz="2800" dirty="0"/>
              <a:t>To fix this: </a:t>
            </a:r>
          </a:p>
          <a:p>
            <a:pPr marL="514350" indent="-514350">
              <a:lnSpc>
                <a:spcPct val="125000"/>
              </a:lnSpc>
              <a:buAutoNum type="arabicParenR"/>
            </a:pPr>
            <a:r>
              <a:rPr lang="en-US" sz="2800" dirty="0"/>
              <a:t>Remove "display: none" from the &lt;label&gt;, </a:t>
            </a:r>
          </a:p>
          <a:p>
            <a:pPr marL="0" indent="0">
              <a:lnSpc>
                <a:spcPct val="125000"/>
              </a:lnSpc>
              <a:buNone/>
            </a:pPr>
            <a:r>
              <a:rPr lang="en-US" sz="2800" dirty="0"/>
              <a:t>and </a:t>
            </a:r>
          </a:p>
          <a:p>
            <a:pPr marL="0" indent="0">
              <a:lnSpc>
                <a:spcPct val="125000"/>
              </a:lnSpc>
              <a:buNone/>
            </a:pPr>
            <a:r>
              <a:rPr lang="en-US" sz="2800" dirty="0"/>
              <a:t>2) Change &lt;label for="search"&gt; to &lt;label for="site-search"&gt; (because the ID of the &lt;input&gt; is "site-search").</a:t>
            </a:r>
          </a:p>
          <a:p>
            <a:pPr marL="0" indent="0">
              <a:lnSpc>
                <a:spcPct val="125000"/>
              </a:lnSpc>
              <a:buNone/>
            </a:pPr>
            <a:endParaRPr lang="en-US" sz="2800" dirty="0"/>
          </a:p>
        </p:txBody>
      </p:sp>
    </p:spTree>
    <p:extLst>
      <p:ext uri="{BB962C8B-B14F-4D97-AF65-F5344CB8AC3E}">
        <p14:creationId xmlns:p14="http://schemas.microsoft.com/office/powerpoint/2010/main" val="271067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F061C-1524-75D6-0E91-9CB91583A39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DFA9CCA-81CF-9F53-29A1-F5977A56CD9A}"/>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24274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8F30-50A2-884C-8108-EC20836A10BA}"/>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285AA7AB-EE0A-5BE4-9663-30FB66BD5D05}"/>
              </a:ext>
            </a:extLst>
          </p:cNvPr>
          <p:cNvSpPr>
            <a:spLocks noGrp="1"/>
          </p:cNvSpPr>
          <p:nvPr>
            <p:ph type="title"/>
          </p:nvPr>
        </p:nvSpPr>
        <p:spPr>
          <a:xfrm>
            <a:off x="407988" y="152401"/>
            <a:ext cx="11376025"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Customer Scenario </a:t>
            </a:r>
            <a:endParaRPr lang="en-DK" sz="4000" dirty="0"/>
          </a:p>
        </p:txBody>
      </p:sp>
      <p:sp>
        <p:nvSpPr>
          <p:cNvPr id="2" name="Text Placeholder 11">
            <a:extLst>
              <a:ext uri="{FF2B5EF4-FFF2-40B4-BE49-F238E27FC236}">
                <a16:creationId xmlns:a16="http://schemas.microsoft.com/office/drawing/2014/main" id="{6F094097-F99D-75F3-4392-AB1CAFC35EE3}"/>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
        <p:nvSpPr>
          <p:cNvPr id="4" name="Text Placeholder 11">
            <a:extLst>
              <a:ext uri="{FF2B5EF4-FFF2-40B4-BE49-F238E27FC236}">
                <a16:creationId xmlns:a16="http://schemas.microsoft.com/office/drawing/2014/main" id="{949C2557-AE9C-121B-A5B8-FC729D32FE22}"/>
              </a:ext>
            </a:extLst>
          </p:cNvPr>
          <p:cNvSpPr txBox="1">
            <a:spLocks/>
          </p:cNvSpPr>
          <p:nvPr/>
        </p:nvSpPr>
        <p:spPr>
          <a:xfrm>
            <a:off x="297952" y="965771"/>
            <a:ext cx="11638462" cy="576840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endParaRPr lang="en-US" sz="2800" b="1" dirty="0"/>
          </a:p>
          <a:p>
            <a:pPr>
              <a:lnSpc>
                <a:spcPct val="125000"/>
              </a:lnSpc>
            </a:pPr>
            <a:r>
              <a:rPr lang="en-US" sz="2800" dirty="0"/>
              <a:t>Added a &lt;label&gt;, but one or more things went badly. </a:t>
            </a:r>
          </a:p>
          <a:p>
            <a:pPr lvl="1">
              <a:lnSpc>
                <a:spcPct val="125000"/>
              </a:lnSpc>
            </a:pPr>
            <a:r>
              <a:rPr lang="en-US" sz="2800" dirty="0"/>
              <a:t>Out of approx. seven.</a:t>
            </a:r>
          </a:p>
        </p:txBody>
      </p:sp>
    </p:spTree>
    <p:extLst>
      <p:ext uri="{BB962C8B-B14F-4D97-AF65-F5344CB8AC3E}">
        <p14:creationId xmlns:p14="http://schemas.microsoft.com/office/powerpoint/2010/main" val="408176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78937-F169-2C2D-B301-FDB402DCB25B}"/>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36809162-DEA4-6BB8-24F2-AEBDD70CD0B8}"/>
              </a:ext>
            </a:extLst>
          </p:cNvPr>
          <p:cNvSpPr>
            <a:spLocks noGrp="1"/>
          </p:cNvSpPr>
          <p:nvPr>
            <p:ph type="title"/>
          </p:nvPr>
        </p:nvSpPr>
        <p:spPr>
          <a:xfrm>
            <a:off x="407988" y="152401"/>
            <a:ext cx="11376025"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User Impact  </a:t>
            </a:r>
            <a:endParaRPr lang="en-DK" sz="4000" dirty="0"/>
          </a:p>
        </p:txBody>
      </p:sp>
      <p:sp>
        <p:nvSpPr>
          <p:cNvPr id="2" name="Text Placeholder 11">
            <a:extLst>
              <a:ext uri="{FF2B5EF4-FFF2-40B4-BE49-F238E27FC236}">
                <a16:creationId xmlns:a16="http://schemas.microsoft.com/office/drawing/2014/main" id="{1C28D7CC-A7C8-FE2B-608F-806532071943}"/>
              </a:ext>
              <a:ext uri="{C183D7F6-B498-43B3-948B-1728B52AA6E4}">
                <adec:decorative xmlns:adec="http://schemas.microsoft.com/office/drawing/2017/decorative" val="1"/>
              </a:ext>
            </a:extLst>
          </p:cNvPr>
          <p:cNvSpPr txBox="1">
            <a:spLocks/>
          </p:cNvSpPr>
          <p:nvPr/>
        </p:nvSpPr>
        <p:spPr>
          <a:xfrm>
            <a:off x="0" y="347870"/>
            <a:ext cx="2798285" cy="687919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
        <p:nvSpPr>
          <p:cNvPr id="4" name="Text Placeholder 11">
            <a:extLst>
              <a:ext uri="{FF2B5EF4-FFF2-40B4-BE49-F238E27FC236}">
                <a16:creationId xmlns:a16="http://schemas.microsoft.com/office/drawing/2014/main" id="{C6E93810-6561-EBEF-579D-E13617F9115C}"/>
              </a:ext>
            </a:extLst>
          </p:cNvPr>
          <p:cNvSpPr txBox="1">
            <a:spLocks/>
          </p:cNvSpPr>
          <p:nvPr/>
        </p:nvSpPr>
        <p:spPr>
          <a:xfrm>
            <a:off x="297952" y="965771"/>
            <a:ext cx="11638462" cy="576840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sz="2800" dirty="0"/>
          </a:p>
          <a:p>
            <a:pPr>
              <a:lnSpc>
                <a:spcPct val="125000"/>
              </a:lnSpc>
            </a:pPr>
            <a:r>
              <a:rPr lang="en-US" sz="2800" dirty="0"/>
              <a:t>Screen reader will announce "edit blank" rather than “search entire site edit blank”.</a:t>
            </a:r>
          </a:p>
          <a:p>
            <a:pPr>
              <a:lnSpc>
                <a:spcPct val="125000"/>
              </a:lnSpc>
            </a:pPr>
            <a:r>
              <a:rPr lang="en-US" sz="2800" dirty="0"/>
              <a:t>Voice access AT users: need use “show numbers”.</a:t>
            </a:r>
          </a:p>
          <a:p>
            <a:pPr>
              <a:lnSpc>
                <a:spcPct val="125000"/>
              </a:lnSpc>
            </a:pPr>
            <a:r>
              <a:rPr lang="en-US" sz="2800" dirty="0"/>
              <a:t>Mouse users: smaller clickable area.</a:t>
            </a:r>
          </a:p>
        </p:txBody>
      </p:sp>
    </p:spTree>
    <p:extLst>
      <p:ext uri="{BB962C8B-B14F-4D97-AF65-F5344CB8AC3E}">
        <p14:creationId xmlns:p14="http://schemas.microsoft.com/office/powerpoint/2010/main" val="424840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F0DBE-39C2-E924-C45C-7BBD91CEC4C9}"/>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E1B2A642-3634-EBFD-FB75-3A02672A6086}"/>
              </a:ext>
            </a:extLst>
          </p:cNvPr>
          <p:cNvSpPr>
            <a:spLocks noGrp="1"/>
          </p:cNvSpPr>
          <p:nvPr>
            <p:ph type="title"/>
          </p:nvPr>
        </p:nvSpPr>
        <p:spPr>
          <a:xfrm>
            <a:off x="407988" y="152401"/>
            <a:ext cx="11638462"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HTML Before &amp; After Fix</a:t>
            </a:r>
            <a:endParaRPr lang="en-DK" sz="4000" dirty="0"/>
          </a:p>
        </p:txBody>
      </p:sp>
      <p:sp>
        <p:nvSpPr>
          <p:cNvPr id="4" name="Text Placeholder 11">
            <a:extLst>
              <a:ext uri="{FF2B5EF4-FFF2-40B4-BE49-F238E27FC236}">
                <a16:creationId xmlns:a16="http://schemas.microsoft.com/office/drawing/2014/main" id="{DD2D4A43-EB8D-6BE3-721F-DF7D52FAE607}"/>
              </a:ext>
            </a:extLst>
          </p:cNvPr>
          <p:cNvSpPr txBox="1">
            <a:spLocks/>
          </p:cNvSpPr>
          <p:nvPr/>
        </p:nvSpPr>
        <p:spPr>
          <a:xfrm>
            <a:off x="832208" y="937195"/>
            <a:ext cx="9513868" cy="5768404"/>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latin typeface="+mj-lt"/>
              </a:rPr>
              <a:t>Before:</a:t>
            </a:r>
          </a:p>
          <a:p>
            <a:pPr marL="0" indent="0">
              <a:buNone/>
            </a:pPr>
            <a:r>
              <a:rPr lang="en-US" sz="2800" dirty="0">
                <a:latin typeface="Consolas" panose="020B0609020204030204" pitchFamily="49" charset="0"/>
              </a:rPr>
              <a:t>&lt;label style="display: none" for="search"&gt;</a:t>
            </a:r>
          </a:p>
          <a:p>
            <a:pPr marL="0" indent="0">
              <a:buNone/>
            </a:pPr>
            <a:r>
              <a:rPr lang="en-US" sz="2800" dirty="0">
                <a:latin typeface="Consolas" panose="020B0609020204030204" pitchFamily="49" charset="0"/>
              </a:rPr>
              <a:t>	Search entire site</a:t>
            </a:r>
          </a:p>
          <a:p>
            <a:pPr marL="0" indent="0">
              <a:buNone/>
            </a:pPr>
            <a:r>
              <a:rPr lang="en-US" sz="2800" dirty="0">
                <a:latin typeface="Consolas" panose="020B0609020204030204" pitchFamily="49" charset="0"/>
              </a:rPr>
              <a:t>&lt;/label&gt;</a:t>
            </a:r>
          </a:p>
          <a:p>
            <a:pPr marL="0" indent="0">
              <a:buNone/>
            </a:pPr>
            <a:r>
              <a:rPr lang="en-US" sz="2800" dirty="0">
                <a:latin typeface="Consolas" panose="020B0609020204030204" pitchFamily="49" charset="0"/>
              </a:rPr>
              <a:t>&lt;input name="search" id="site-search"&gt;</a:t>
            </a:r>
          </a:p>
          <a:p>
            <a:pPr marL="0" indent="0">
              <a:buNone/>
            </a:pPr>
            <a:r>
              <a:rPr lang="en-US" sz="2800" b="1" dirty="0">
                <a:latin typeface="+mj-lt"/>
              </a:rPr>
              <a:t>After:</a:t>
            </a:r>
          </a:p>
          <a:p>
            <a:pPr marL="0" indent="0">
              <a:buNone/>
            </a:pPr>
            <a:r>
              <a:rPr lang="en-US" sz="2800" dirty="0">
                <a:latin typeface="Consolas" panose="020B0609020204030204" pitchFamily="49" charset="0"/>
              </a:rPr>
              <a:t>&lt;label </a:t>
            </a:r>
            <a:r>
              <a:rPr lang="en-US" sz="2800" dirty="0">
                <a:highlight>
                  <a:srgbClr val="FFFF00"/>
                </a:highlight>
                <a:latin typeface="Consolas" panose="020B0609020204030204" pitchFamily="49" charset="0"/>
              </a:rPr>
              <a:t>                     </a:t>
            </a:r>
            <a:r>
              <a:rPr lang="en-US" sz="2800" dirty="0">
                <a:latin typeface="Consolas" panose="020B0609020204030204" pitchFamily="49" charset="0"/>
              </a:rPr>
              <a:t> for="</a:t>
            </a:r>
            <a:r>
              <a:rPr lang="en-US" sz="2800" dirty="0">
                <a:highlight>
                  <a:srgbClr val="FFFF00"/>
                </a:highlight>
                <a:latin typeface="Consolas" panose="020B0609020204030204" pitchFamily="49" charset="0"/>
              </a:rPr>
              <a:t>site-</a:t>
            </a:r>
            <a:r>
              <a:rPr lang="en-US" sz="2800" dirty="0">
                <a:latin typeface="Consolas" panose="020B0609020204030204" pitchFamily="49" charset="0"/>
              </a:rPr>
              <a:t>search"&gt;</a:t>
            </a:r>
          </a:p>
          <a:p>
            <a:pPr marL="0" indent="0">
              <a:buNone/>
            </a:pPr>
            <a:r>
              <a:rPr lang="en-US" sz="2800" dirty="0">
                <a:latin typeface="Consolas" panose="020B0609020204030204" pitchFamily="49" charset="0"/>
              </a:rPr>
              <a:t>	Search entire site &lt;!–  also makes the --&gt;</a:t>
            </a:r>
          </a:p>
          <a:p>
            <a:pPr marL="0" indent="0">
              <a:buNone/>
            </a:pPr>
            <a:r>
              <a:rPr lang="en-US" sz="2800" dirty="0">
                <a:latin typeface="Consolas" panose="020B0609020204030204" pitchFamily="49" charset="0"/>
              </a:rPr>
              <a:t>&lt;/label&gt;                &lt;!-- label visible. --&gt;</a:t>
            </a:r>
          </a:p>
          <a:p>
            <a:pPr marL="0" indent="0">
              <a:buNone/>
            </a:pPr>
            <a:r>
              <a:rPr lang="en-US" sz="2800" dirty="0">
                <a:latin typeface="Consolas" panose="020B0609020204030204" pitchFamily="49" charset="0"/>
              </a:rPr>
              <a:t>&lt;input name="search" id="site-search"&gt;</a:t>
            </a:r>
          </a:p>
          <a:p>
            <a:pPr marL="0" indent="0">
              <a:buNone/>
            </a:pPr>
            <a:endParaRPr lang="en-US" sz="2800" dirty="0">
              <a:latin typeface="Consolas" panose="020B0609020204030204" pitchFamily="49" charset="0"/>
            </a:endParaRPr>
          </a:p>
          <a:p>
            <a:pPr marL="0" indent="0">
              <a:buNone/>
            </a:pPr>
            <a:endParaRPr lang="en-US" sz="2800" dirty="0">
              <a:latin typeface="Consolas" panose="020B0609020204030204" pitchFamily="49" charset="0"/>
            </a:endParaRPr>
          </a:p>
        </p:txBody>
      </p:sp>
      <p:sp>
        <p:nvSpPr>
          <p:cNvPr id="3" name="Text Placeholder 11">
            <a:extLst>
              <a:ext uri="{FF2B5EF4-FFF2-40B4-BE49-F238E27FC236}">
                <a16:creationId xmlns:a16="http://schemas.microsoft.com/office/drawing/2014/main" id="{2379A961-E225-1870-14F4-2EAF3EE91F24}"/>
              </a:ext>
            </a:extLst>
          </p:cNvPr>
          <p:cNvSpPr txBox="1">
            <a:spLocks/>
          </p:cNvSpPr>
          <p:nvPr/>
        </p:nvSpPr>
        <p:spPr>
          <a:xfrm>
            <a:off x="198783" y="-205483"/>
            <a:ext cx="2599502" cy="7432547"/>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endParaRPr lang="en-US" sz="2800" dirty="0">
              <a:latin typeface="Consolas" panose="020B0609020204030204" pitchFamily="49" charset="0"/>
            </a:endParaRPr>
          </a:p>
          <a:p>
            <a:pPr marL="0" indent="0">
              <a:buFont typeface="Arial" panose="020B0604020202020204" pitchFamily="34" charset="0"/>
              <a:buNone/>
            </a:pPr>
            <a:r>
              <a:rPr lang="en-US" sz="2800" dirty="0">
                <a:highlight>
                  <a:srgbClr val="FFFF00"/>
                </a:highlight>
                <a:latin typeface="Consolas" panose="020B0609020204030204" pitchFamily="49" charset="0"/>
                <a:sym typeface="Wingdings" panose="05000000000000000000" pitchFamily="2" charset="2"/>
              </a:rPr>
              <a:t></a:t>
            </a:r>
            <a:r>
              <a:rPr lang="en-US" sz="2800" dirty="0">
                <a:latin typeface="Consolas" panose="020B0609020204030204" pitchFamily="49" charset="0"/>
                <a:sym typeface="Wingdings" panose="05000000000000000000" pitchFamily="2" charset="2"/>
              </a:rPr>
              <a:t> </a:t>
            </a:r>
            <a:endParaRPr lang="en-US" sz="2800" dirty="0">
              <a:latin typeface="Consolas" panose="020B0609020204030204" pitchFamily="49" charset="0"/>
            </a:endParaRPr>
          </a:p>
        </p:txBody>
      </p:sp>
    </p:spTree>
    <p:extLst>
      <p:ext uri="{BB962C8B-B14F-4D97-AF65-F5344CB8AC3E}">
        <p14:creationId xmlns:p14="http://schemas.microsoft.com/office/powerpoint/2010/main" val="35251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80707-D95A-691F-5B4C-2C6EA4EAEB61}"/>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A9AD4E5F-9EC5-3FB8-73B7-1BA6BB9F7806}"/>
              </a:ext>
            </a:extLst>
          </p:cNvPr>
          <p:cNvSpPr>
            <a:spLocks noGrp="1"/>
          </p:cNvSpPr>
          <p:nvPr>
            <p:ph type="title"/>
          </p:nvPr>
        </p:nvSpPr>
        <p:spPr>
          <a:xfrm>
            <a:off x="407988" y="152401"/>
            <a:ext cx="11638462"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Fix Checklist</a:t>
            </a:r>
            <a:endParaRPr lang="en-DK" sz="4000" dirty="0"/>
          </a:p>
        </p:txBody>
      </p:sp>
      <p:sp>
        <p:nvSpPr>
          <p:cNvPr id="4" name="Text Placeholder 11">
            <a:extLst>
              <a:ext uri="{FF2B5EF4-FFF2-40B4-BE49-F238E27FC236}">
                <a16:creationId xmlns:a16="http://schemas.microsoft.com/office/drawing/2014/main" id="{E037BCD2-639C-3C9A-3C06-B5E09AAA72D1}"/>
              </a:ext>
            </a:extLst>
          </p:cNvPr>
          <p:cNvSpPr txBox="1">
            <a:spLocks/>
          </p:cNvSpPr>
          <p:nvPr/>
        </p:nvSpPr>
        <p:spPr>
          <a:xfrm>
            <a:off x="407987" y="1093075"/>
            <a:ext cx="11304551" cy="5612523"/>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latin typeface="+mj-lt"/>
              </a:rPr>
              <a:t>0.  Make peace with the idea of having a </a:t>
            </a:r>
            <a:r>
              <a:rPr lang="en-US" sz="2800" b="1" dirty="0">
                <a:latin typeface="+mj-lt"/>
              </a:rPr>
              <a:t>visible</a:t>
            </a:r>
            <a:r>
              <a:rPr lang="en-US" sz="2800" dirty="0">
                <a:latin typeface="+mj-lt"/>
              </a:rPr>
              <a:t> &lt;label&gt; for every field.</a:t>
            </a:r>
          </a:p>
          <a:p>
            <a:pPr marL="514350" indent="-514350">
              <a:buFont typeface="+mj-lt"/>
              <a:buAutoNum type="arabicPeriod"/>
            </a:pPr>
            <a:r>
              <a:rPr lang="en-US" sz="2800" dirty="0">
                <a:latin typeface="+mj-lt"/>
              </a:rPr>
              <a:t>&lt;input&gt; has an id="..." attribute. </a:t>
            </a:r>
          </a:p>
          <a:p>
            <a:pPr marL="514350" indent="-514350">
              <a:buFont typeface="+mj-lt"/>
              <a:buAutoNum type="arabicPeriod"/>
            </a:pPr>
            <a:r>
              <a:rPr lang="en-US" sz="2800" dirty="0">
                <a:latin typeface="+mj-lt"/>
              </a:rPr>
              <a:t>&lt;input&gt;'s id="..." attribute is unique (no excuses) </a:t>
            </a:r>
          </a:p>
          <a:p>
            <a:pPr marL="514350" indent="-514350">
              <a:buFont typeface="+mj-lt"/>
              <a:buAutoNum type="arabicPeriod"/>
            </a:pPr>
            <a:r>
              <a:rPr lang="en-US" sz="2800" dirty="0">
                <a:latin typeface="+mj-lt"/>
              </a:rPr>
              <a:t>Has a &lt;label&gt; element.</a:t>
            </a:r>
          </a:p>
          <a:p>
            <a:pPr marL="514350" indent="-514350">
              <a:buFont typeface="+mj-lt"/>
              <a:buAutoNum type="arabicPeriod"/>
            </a:pPr>
            <a:r>
              <a:rPr lang="en-US" sz="2800" dirty="0">
                <a:latin typeface="+mj-lt"/>
              </a:rPr>
              <a:t>&lt;label&gt; has a for="..." attribute </a:t>
            </a:r>
          </a:p>
          <a:p>
            <a:pPr marL="514350" indent="-514350">
              <a:buFont typeface="+mj-lt"/>
              <a:buAutoNum type="arabicPeriod"/>
            </a:pPr>
            <a:r>
              <a:rPr lang="en-US" sz="2800" dirty="0">
                <a:latin typeface="+mj-lt"/>
              </a:rPr>
              <a:t>&lt;label&gt;'s for="..." matches &lt;input&gt;'s id="..." (not name=</a:t>
            </a:r>
            <a:r>
              <a:rPr lang="en-US" sz="2800" dirty="0"/>
              <a:t>"</a:t>
            </a:r>
            <a:r>
              <a:rPr lang="en-US" sz="2800" dirty="0">
                <a:latin typeface="+mj-lt"/>
              </a:rPr>
              <a:t>…</a:t>
            </a:r>
            <a:r>
              <a:rPr lang="en-US" sz="2800" dirty="0"/>
              <a:t>"</a:t>
            </a:r>
            <a:r>
              <a:rPr lang="en-US" sz="2800" dirty="0">
                <a:latin typeface="+mj-lt"/>
              </a:rPr>
              <a:t>)</a:t>
            </a:r>
          </a:p>
          <a:p>
            <a:pPr marL="514350" indent="-514350">
              <a:buFont typeface="+mj-lt"/>
              <a:buAutoNum type="arabicPeriod"/>
            </a:pPr>
            <a:r>
              <a:rPr lang="en-US" sz="2800" dirty="0">
                <a:latin typeface="+mj-lt"/>
              </a:rPr>
              <a:t>&lt;label&gt; does not have "display: none" nor "visibility: hidden” (in the CSS) nor aria-hidden=“true” (in the HTML). </a:t>
            </a:r>
          </a:p>
          <a:p>
            <a:pPr marL="514350" indent="-514350">
              <a:buFont typeface="+mj-lt"/>
              <a:buAutoNum type="arabicPeriod"/>
            </a:pPr>
            <a:r>
              <a:rPr lang="en-US" sz="2800" dirty="0">
                <a:latin typeface="+mj-lt"/>
              </a:rPr>
              <a:t>&lt;label&gt; has text content (and it doesn’t </a:t>
            </a:r>
            <a:r>
              <a:rPr lang="en-US" sz="2800" dirty="0"/>
              <a:t>have "display: none" nor "visibility: hidden” in the CSS nor aria-hidden=“true” in the HTML</a:t>
            </a:r>
            <a:r>
              <a:rPr lang="en-US" sz="2800" dirty="0">
                <a:latin typeface="+mj-lt"/>
              </a:rPr>
              <a:t>)</a:t>
            </a:r>
          </a:p>
          <a:p>
            <a:pPr marL="514350" indent="-514350">
              <a:buFont typeface="+mj-lt"/>
              <a:buAutoNum type="arabicPeriod"/>
            </a:pPr>
            <a:endParaRPr lang="en-US" sz="2800" dirty="0">
              <a:latin typeface="+mj-lt"/>
            </a:endParaRPr>
          </a:p>
        </p:txBody>
      </p:sp>
    </p:spTree>
    <p:extLst>
      <p:ext uri="{BB962C8B-B14F-4D97-AF65-F5344CB8AC3E}">
        <p14:creationId xmlns:p14="http://schemas.microsoft.com/office/powerpoint/2010/main" val="27987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31723-018F-4471-F8B5-714BDE78D0CA}"/>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A63B5F63-52CD-1BAB-8BF2-631F79C74FFB}"/>
              </a:ext>
            </a:extLst>
          </p:cNvPr>
          <p:cNvSpPr>
            <a:spLocks noGrp="1"/>
          </p:cNvSpPr>
          <p:nvPr>
            <p:ph type="title"/>
          </p:nvPr>
        </p:nvSpPr>
        <p:spPr>
          <a:xfrm>
            <a:off x="407988" y="152401"/>
            <a:ext cx="11638462"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Scope</a:t>
            </a:r>
            <a:endParaRPr lang="en-DK" sz="4000" dirty="0"/>
          </a:p>
        </p:txBody>
      </p:sp>
      <p:sp>
        <p:nvSpPr>
          <p:cNvPr id="4" name="Text Placeholder 11">
            <a:extLst>
              <a:ext uri="{FF2B5EF4-FFF2-40B4-BE49-F238E27FC236}">
                <a16:creationId xmlns:a16="http://schemas.microsoft.com/office/drawing/2014/main" id="{3B43FEEF-499B-1380-FF5A-747DF3C27E7D}"/>
              </a:ext>
            </a:extLst>
          </p:cNvPr>
          <p:cNvSpPr txBox="1">
            <a:spLocks/>
          </p:cNvSpPr>
          <p:nvPr/>
        </p:nvSpPr>
        <p:spPr>
          <a:xfrm>
            <a:off x="407987" y="1366463"/>
            <a:ext cx="11304551" cy="5339136"/>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800" dirty="0">
                <a:latin typeface="+mj-lt"/>
              </a:rPr>
              <a:t>Not just &lt;input&gt;.  Also &lt;select&gt;, &lt;</a:t>
            </a:r>
            <a:r>
              <a:rPr lang="en-US" sz="2800" dirty="0" err="1">
                <a:latin typeface="+mj-lt"/>
              </a:rPr>
              <a:t>textarea</a:t>
            </a:r>
            <a:r>
              <a:rPr lang="en-US" sz="2800" dirty="0">
                <a:latin typeface="+mj-lt"/>
              </a:rPr>
              <a:t>&gt;, … </a:t>
            </a:r>
          </a:p>
          <a:p>
            <a:pPr>
              <a:lnSpc>
                <a:spcPct val="150000"/>
              </a:lnSpc>
            </a:pPr>
            <a:r>
              <a:rPr lang="en-US" sz="2800" dirty="0">
                <a:latin typeface="+mj-lt"/>
              </a:rPr>
              <a:t>Other ways to fix </a:t>
            </a:r>
            <a:r>
              <a:rPr lang="en-US" sz="2800" dirty="0" err="1">
                <a:latin typeface="+mj-lt"/>
              </a:rPr>
              <a:t>eg.</a:t>
            </a:r>
            <a:r>
              <a:rPr lang="en-US" sz="2800" dirty="0">
                <a:latin typeface="+mj-lt"/>
              </a:rPr>
              <a:t> aria-label not &lt;label&gt;.</a:t>
            </a:r>
          </a:p>
        </p:txBody>
      </p:sp>
    </p:spTree>
    <p:extLst>
      <p:ext uri="{BB962C8B-B14F-4D97-AF65-F5344CB8AC3E}">
        <p14:creationId xmlns:p14="http://schemas.microsoft.com/office/powerpoint/2010/main" val="158134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F4EBB-0522-9FAB-2C19-57F60F995CA3}"/>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63DA8941-6C64-36E8-F1CD-FCA57982AB6C}"/>
              </a:ext>
            </a:extLst>
          </p:cNvPr>
          <p:cNvSpPr>
            <a:spLocks noGrp="1"/>
          </p:cNvSpPr>
          <p:nvPr>
            <p:ph type="title"/>
          </p:nvPr>
        </p:nvSpPr>
        <p:spPr>
          <a:xfrm>
            <a:off x="71919" y="152401"/>
            <a:ext cx="11974531" cy="723900"/>
          </a:xfrm>
          <a:ln>
            <a:noFill/>
          </a:ln>
        </p:spPr>
        <p:txBody>
          <a:bodyPr>
            <a:normAutofit/>
          </a:bodyPr>
          <a:lstStyle/>
          <a:p>
            <a:r>
              <a:rPr lang="en-CA" sz="4000" dirty="0"/>
              <a:t>B</a:t>
            </a:r>
            <a:r>
              <a:rPr lang="en-DK" sz="4000" dirty="0"/>
              <a:t>ad &lt;label&gt; </a:t>
            </a:r>
            <a:r>
              <a:rPr lang="en-CA" sz="4000" dirty="0"/>
              <a:t>E</a:t>
            </a:r>
            <a:r>
              <a:rPr lang="en-DK" sz="4000" dirty="0"/>
              <a:t>lement</a:t>
            </a:r>
            <a:r>
              <a:rPr lang="en-CA" sz="4000" dirty="0"/>
              <a:t> – Documentation Elsewhere</a:t>
            </a:r>
            <a:endParaRPr lang="en-DK" sz="4000" dirty="0"/>
          </a:p>
        </p:txBody>
      </p:sp>
      <p:sp>
        <p:nvSpPr>
          <p:cNvPr id="4" name="Text Placeholder 11">
            <a:extLst>
              <a:ext uri="{FF2B5EF4-FFF2-40B4-BE49-F238E27FC236}">
                <a16:creationId xmlns:a16="http://schemas.microsoft.com/office/drawing/2014/main" id="{4A993DCB-D794-7880-F7D4-44F2FCD087CC}"/>
              </a:ext>
            </a:extLst>
          </p:cNvPr>
          <p:cNvSpPr txBox="1">
            <a:spLocks/>
          </p:cNvSpPr>
          <p:nvPr/>
        </p:nvSpPr>
        <p:spPr>
          <a:xfrm>
            <a:off x="407987" y="1366463"/>
            <a:ext cx="11304551" cy="5339136"/>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800" dirty="0" err="1">
                <a:latin typeface="+mj-lt"/>
              </a:rPr>
              <a:t>WebAIM</a:t>
            </a:r>
            <a:r>
              <a:rPr lang="en-US" sz="2800" dirty="0">
                <a:latin typeface="+mj-lt"/>
              </a:rPr>
              <a:t> Million: "35.5% of form inputs identified were not properly labeled" </a:t>
            </a:r>
          </a:p>
          <a:p>
            <a:pPr>
              <a:lnSpc>
                <a:spcPct val="150000"/>
              </a:lnSpc>
            </a:pPr>
            <a:r>
              <a:rPr lang="en-US" sz="2800" dirty="0">
                <a:latin typeface="+mj-lt"/>
              </a:rPr>
              <a:t>Web Almanac: similar. </a:t>
            </a:r>
          </a:p>
          <a:p>
            <a:pPr>
              <a:lnSpc>
                <a:spcPct val="150000"/>
              </a:lnSpc>
            </a:pPr>
            <a:r>
              <a:rPr lang="en-US" sz="2800" dirty="0">
                <a:latin typeface="+mj-lt"/>
              </a:rPr>
              <a:t>Generally: yes.  Checklist: no. </a:t>
            </a:r>
          </a:p>
        </p:txBody>
      </p:sp>
    </p:spTree>
    <p:extLst>
      <p:ext uri="{BB962C8B-B14F-4D97-AF65-F5344CB8AC3E}">
        <p14:creationId xmlns:p14="http://schemas.microsoft.com/office/powerpoint/2010/main" val="65066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D986-4C25-7AFB-CDDC-C3781BB7843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1E31FCF-2F94-96D0-13B8-D2A1E7BCA3FA}"/>
              </a:ext>
            </a:extLst>
          </p:cNvPr>
          <p:cNvSpPr>
            <a:spLocks noGrp="1"/>
          </p:cNvSpPr>
          <p:nvPr>
            <p:ph type="body" sz="quarter" idx="19"/>
          </p:nvPr>
        </p:nvSpPr>
        <p:spPr/>
        <p:txBody>
          <a:bodyPr/>
          <a:lstStyle/>
          <a:p>
            <a:endParaRPr lang="en-CA"/>
          </a:p>
        </p:txBody>
      </p:sp>
      <p:sp>
        <p:nvSpPr>
          <p:cNvPr id="2" name="Title 1">
            <a:extLst>
              <a:ext uri="{FF2B5EF4-FFF2-40B4-BE49-F238E27FC236}">
                <a16:creationId xmlns:a16="http://schemas.microsoft.com/office/drawing/2014/main" id="{AC53A692-06FD-A176-B72F-C29EF605E801}"/>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spTree>
    <p:extLst>
      <p:ext uri="{BB962C8B-B14F-4D97-AF65-F5344CB8AC3E}">
        <p14:creationId xmlns:p14="http://schemas.microsoft.com/office/powerpoint/2010/main" val="159232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A09F6-FF4D-52E0-58CC-3999A4E868E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D6CF2CD-012E-EAA9-8B85-E1C542EDCAB7}"/>
              </a:ext>
            </a:extLst>
          </p:cNvPr>
          <p:cNvSpPr>
            <a:spLocks noGrp="1"/>
          </p:cNvSpPr>
          <p:nvPr>
            <p:ph type="body" sz="quarter" idx="19"/>
          </p:nvPr>
        </p:nvSpPr>
        <p:spPr/>
        <p:txBody>
          <a:bodyPr/>
          <a:lstStyle/>
          <a:p>
            <a:endParaRPr lang="en-CA" dirty="0"/>
          </a:p>
        </p:txBody>
      </p:sp>
      <p:sp>
        <p:nvSpPr>
          <p:cNvPr id="2" name="Title 1">
            <a:extLst>
              <a:ext uri="{FF2B5EF4-FFF2-40B4-BE49-F238E27FC236}">
                <a16:creationId xmlns:a16="http://schemas.microsoft.com/office/drawing/2014/main" id="{69C0921E-F396-10B3-DC1F-C4C275063F38}"/>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Blank slide</a:t>
            </a:r>
          </a:p>
        </p:txBody>
      </p:sp>
      <p:pic>
        <p:nvPicPr>
          <p:cNvPr id="3" name="Picture 2" descr="A sloth on a green railing">
            <a:extLst>
              <a:ext uri="{FF2B5EF4-FFF2-40B4-BE49-F238E27FC236}">
                <a16:creationId xmlns:a16="http://schemas.microsoft.com/office/drawing/2014/main" id="{D9F5A6D2-5B03-2B33-C5C2-F7375D826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38" y="282161"/>
            <a:ext cx="4058265" cy="6087398"/>
          </a:xfrm>
          <a:prstGeom prst="rect">
            <a:avLst/>
          </a:prstGeom>
        </p:spPr>
      </p:pic>
    </p:spTree>
    <p:extLst>
      <p:ext uri="{BB962C8B-B14F-4D97-AF65-F5344CB8AC3E}">
        <p14:creationId xmlns:p14="http://schemas.microsoft.com/office/powerpoint/2010/main" val="375309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81C47-1974-843E-7D82-310E1BB1AC1D}"/>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D257BF3B-45A8-35F1-7873-AB5C8954EB03}"/>
              </a:ext>
            </a:extLst>
          </p:cNvPr>
          <p:cNvSpPr>
            <a:spLocks noGrp="1"/>
          </p:cNvSpPr>
          <p:nvPr>
            <p:ph type="title"/>
          </p:nvPr>
        </p:nvSpPr>
        <p:spPr>
          <a:xfrm>
            <a:off x="405008" y="347610"/>
            <a:ext cx="11638463" cy="723900"/>
          </a:xfrm>
          <a:ln>
            <a:noFill/>
          </a:ln>
        </p:spPr>
        <p:txBody>
          <a:bodyPr>
            <a:normAutofit/>
          </a:bodyPr>
          <a:lstStyle/>
          <a:p>
            <a:r>
              <a:rPr lang="en-CA" sz="4000" dirty="0"/>
              <a:t>Meta-Strategy </a:t>
            </a:r>
            <a:endParaRPr lang="en-DK" sz="4000" dirty="0"/>
          </a:p>
        </p:txBody>
      </p:sp>
      <p:sp>
        <p:nvSpPr>
          <p:cNvPr id="4" name="Text Placeholder 11">
            <a:extLst>
              <a:ext uri="{FF2B5EF4-FFF2-40B4-BE49-F238E27FC236}">
                <a16:creationId xmlns:a16="http://schemas.microsoft.com/office/drawing/2014/main" id="{0AE5C7B5-AC60-7798-3A24-E5A2C53714F2}"/>
              </a:ext>
            </a:extLst>
          </p:cNvPr>
          <p:cNvSpPr txBox="1">
            <a:spLocks/>
          </p:cNvSpPr>
          <p:nvPr/>
        </p:nvSpPr>
        <p:spPr>
          <a:xfrm>
            <a:off x="407987" y="1262270"/>
            <a:ext cx="11304551" cy="5443329"/>
          </a:xfrm>
          <a:prstGeom prst="rect">
            <a:avLst/>
          </a:prstGeom>
          <a:ln>
            <a:noFill/>
          </a:ln>
        </p:spPr>
        <p:txBody>
          <a:bodyPr vert="horz" lIns="0" tIns="0" rIns="0" bIns="0" rtlCol="0">
            <a:noAutofit/>
          </a:bodyPr>
          <a:lstStyle>
            <a:lvl1pPr marL="228600" indent="-228600" algn="l" defTabSz="914400" rtl="0" eaLnBrk="1" latinLnBrk="0" hangingPunct="1">
              <a:lnSpc>
                <a:spcPct val="100000"/>
              </a:lnSpc>
              <a:spcBef>
                <a:spcPts val="1200"/>
              </a:spcBef>
              <a:buClr>
                <a:schemeClr val="tx1"/>
              </a:buClr>
              <a:buFont typeface="Arial" panose="020B0604020202020204" pitchFamily="34" charset="0"/>
              <a:buChar char="•"/>
              <a:defRPr sz="1800" b="0" i="0" kern="1200">
                <a:solidFill>
                  <a:schemeClr val="tx1"/>
                </a:solidFill>
                <a:latin typeface="+mn-lt"/>
                <a:ea typeface="Inter" panose="02000503000000020004" pitchFamily="2" charset="0"/>
                <a:cs typeface="+mn-cs"/>
              </a:defRPr>
            </a:lvl1pPr>
            <a:lvl2pPr marL="685800" indent="-228600" algn="l" defTabSz="914400" rtl="0" eaLnBrk="1" latinLnBrk="0" hangingPunct="1">
              <a:lnSpc>
                <a:spcPct val="100000"/>
              </a:lnSpc>
              <a:spcBef>
                <a:spcPts val="500"/>
              </a:spcBef>
              <a:buClr>
                <a:schemeClr val="tx1"/>
              </a:buClr>
              <a:buFont typeface="Arial" panose="020B0604020202020204" pitchFamily="34" charset="0"/>
              <a:buChar char="•"/>
              <a:defRPr sz="1600" b="0" i="0" kern="1200">
                <a:solidFill>
                  <a:schemeClr val="tx1"/>
                </a:solidFill>
                <a:latin typeface="+mn-lt"/>
                <a:ea typeface="Inter" panose="02000503000000020004" pitchFamily="2" charset="0"/>
                <a:cs typeface="+mn-cs"/>
              </a:defRPr>
            </a:lvl2pPr>
            <a:lvl3pPr marL="1117600" indent="-203200" algn="l" defTabSz="914400" rtl="0" eaLnBrk="1" latinLnBrk="0" hangingPunct="1">
              <a:lnSpc>
                <a:spcPct val="100000"/>
              </a:lnSpc>
              <a:spcBef>
                <a:spcPts val="500"/>
              </a:spcBef>
              <a:buClr>
                <a:schemeClr val="tx1"/>
              </a:buClr>
              <a:buFont typeface="Arial" panose="020B0604020202020204" pitchFamily="34" charset="0"/>
              <a:buChar char="•"/>
              <a:defRPr sz="1400" b="0" i="0" kern="1200">
                <a:solidFill>
                  <a:schemeClr val="tx1"/>
                </a:solidFill>
                <a:latin typeface="+mn-lt"/>
                <a:ea typeface="Inter" panose="02000503000000020004" pitchFamily="2" charset="0"/>
                <a:cs typeface="+mn-cs"/>
              </a:defRPr>
            </a:lvl3pPr>
            <a:lvl4pPr marL="1574800" indent="-203200" algn="l" defTabSz="914400" rtl="0" eaLnBrk="1" latinLnBrk="0" hangingPunct="1">
              <a:lnSpc>
                <a:spcPct val="100000"/>
              </a:lnSpc>
              <a:spcBef>
                <a:spcPts val="500"/>
              </a:spcBef>
              <a:buClr>
                <a:schemeClr val="tx1"/>
              </a:buClr>
              <a:buFont typeface="Arial" panose="020B0604020202020204" pitchFamily="34" charset="0"/>
              <a:buChar char="•"/>
              <a:defRPr sz="1200" b="0" i="0" kern="1200">
                <a:solidFill>
                  <a:schemeClr val="tx1"/>
                </a:solidFill>
                <a:latin typeface="+mn-lt"/>
                <a:ea typeface="Inter" panose="02000503000000020004" pitchFamily="2" charset="0"/>
                <a:cs typeface="+mn-cs"/>
              </a:defRPr>
            </a:lvl4pPr>
            <a:lvl5pPr marL="1981200" indent="-152400" algn="l" defTabSz="914400" rtl="0" eaLnBrk="1" latinLnBrk="0" hangingPunct="1">
              <a:lnSpc>
                <a:spcPct val="100000"/>
              </a:lnSpc>
              <a:spcBef>
                <a:spcPts val="500"/>
              </a:spcBef>
              <a:buClr>
                <a:schemeClr val="tx1"/>
              </a:buClr>
              <a:buFont typeface="Arial" panose="020B0604020202020204" pitchFamily="34" charset="0"/>
              <a:buChar char="•"/>
              <a:defRPr sz="1000" b="0" i="0" kern="1200">
                <a:solidFill>
                  <a:schemeClr val="tx1"/>
                </a:solidFill>
                <a:latin typeface="Arial" panose="020B0604020202020204" pitchFamily="34"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sz="2800" dirty="0">
                <a:latin typeface="+mj-lt"/>
              </a:rPr>
              <a:t>“Get a second opinion”</a:t>
            </a:r>
          </a:p>
          <a:p>
            <a:pPr>
              <a:lnSpc>
                <a:spcPct val="125000"/>
              </a:lnSpc>
            </a:pPr>
            <a:r>
              <a:rPr lang="en-US" sz="2800" dirty="0">
                <a:latin typeface="+mj-lt"/>
              </a:rPr>
              <a:t>This dataset started with a disagreement.</a:t>
            </a:r>
          </a:p>
          <a:p>
            <a:pPr>
              <a:lnSpc>
                <a:spcPct val="125000"/>
              </a:lnSpc>
            </a:pPr>
            <a:r>
              <a:rPr lang="en-US" sz="2800" dirty="0">
                <a:latin typeface="+mj-lt"/>
              </a:rPr>
              <a:t>Other tools cover 3/5 mistakes, well.</a:t>
            </a:r>
          </a:p>
          <a:p>
            <a:pPr lvl="1">
              <a:lnSpc>
                <a:spcPct val="125000"/>
              </a:lnSpc>
            </a:pPr>
            <a:r>
              <a:rPr lang="en-US" sz="2600" dirty="0">
                <a:latin typeface="+mj-lt"/>
              </a:rPr>
              <a:t>Good: Empty Link, </a:t>
            </a:r>
            <a:r>
              <a:rPr lang="en-US" sz="2600" dirty="0" err="1">
                <a:latin typeface="+mj-lt"/>
              </a:rPr>
              <a:t>px</a:t>
            </a:r>
            <a:r>
              <a:rPr lang="en-US" sz="2600" dirty="0">
                <a:latin typeface="+mj-lt"/>
              </a:rPr>
              <a:t> / pt mix-up, bad label</a:t>
            </a:r>
          </a:p>
          <a:p>
            <a:pPr lvl="1">
              <a:lnSpc>
                <a:spcPct val="125000"/>
              </a:lnSpc>
            </a:pPr>
            <a:r>
              <a:rPr lang="en-US" sz="2600" dirty="0">
                <a:latin typeface="+mj-lt"/>
              </a:rPr>
              <a:t>Dodgy: Heading for emphasis, Label in name</a:t>
            </a:r>
          </a:p>
          <a:p>
            <a:pPr>
              <a:lnSpc>
                <a:spcPct val="125000"/>
              </a:lnSpc>
            </a:pPr>
            <a:r>
              <a:rPr lang="en-US" sz="2800" dirty="0">
                <a:latin typeface="+mj-lt"/>
              </a:rPr>
              <a:t>All free: Siteimprove, axe (Deque), ARC (</a:t>
            </a:r>
            <a:r>
              <a:rPr lang="en-US" sz="2800" dirty="0" err="1">
                <a:latin typeface="+mj-lt"/>
              </a:rPr>
              <a:t>TPGi</a:t>
            </a:r>
            <a:r>
              <a:rPr lang="en-US" sz="2800" dirty="0">
                <a:latin typeface="+mj-lt"/>
              </a:rPr>
              <a:t>), IBM, WAVE (</a:t>
            </a:r>
            <a:r>
              <a:rPr lang="en-US" sz="2800" dirty="0" err="1">
                <a:latin typeface="+mj-lt"/>
              </a:rPr>
              <a:t>WebAIM</a:t>
            </a:r>
            <a:r>
              <a:rPr lang="en-US" sz="2800" dirty="0">
                <a:latin typeface="+mj-lt"/>
              </a:rPr>
              <a:t>), ANDI, browser </a:t>
            </a:r>
            <a:r>
              <a:rPr lang="en-US" sz="2800" dirty="0" err="1">
                <a:latin typeface="+mj-lt"/>
              </a:rPr>
              <a:t>devtools</a:t>
            </a:r>
            <a:r>
              <a:rPr lang="en-US" sz="2800" dirty="0">
                <a:latin typeface="+mj-lt"/>
              </a:rPr>
              <a:t> accessibility tree, and yes, ChatGPT etc.</a:t>
            </a:r>
          </a:p>
          <a:p>
            <a:pPr>
              <a:lnSpc>
                <a:spcPct val="125000"/>
              </a:lnSpc>
            </a:pPr>
            <a:r>
              <a:rPr lang="en-US" sz="2800" dirty="0">
                <a:latin typeface="+mj-lt"/>
              </a:rPr>
              <a:t>Multi-tool anecdotes from customers. </a:t>
            </a:r>
          </a:p>
          <a:p>
            <a:pPr marL="457200" lvl="1" indent="0">
              <a:lnSpc>
                <a:spcPct val="125000"/>
              </a:lnSpc>
              <a:buNone/>
            </a:pPr>
            <a:endParaRPr lang="en-US" sz="2600" dirty="0">
              <a:latin typeface="+mj-lt"/>
            </a:endParaRPr>
          </a:p>
        </p:txBody>
      </p:sp>
    </p:spTree>
    <p:extLst>
      <p:ext uri="{BB962C8B-B14F-4D97-AF65-F5344CB8AC3E}">
        <p14:creationId xmlns:p14="http://schemas.microsoft.com/office/powerpoint/2010/main" val="426091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51A5-A346-495C-5ABC-0CDD5EFE5A5C}"/>
              </a:ext>
            </a:extLst>
          </p:cNvPr>
          <p:cNvSpPr>
            <a:spLocks noGrp="1"/>
          </p:cNvSpPr>
          <p:nvPr>
            <p:ph type="title"/>
          </p:nvPr>
        </p:nvSpPr>
        <p:spPr>
          <a:xfrm>
            <a:off x="0" y="508223"/>
            <a:ext cx="12192000" cy="746459"/>
          </a:xfrm>
        </p:spPr>
        <p:txBody>
          <a:bodyPr/>
          <a:lstStyle/>
          <a:p>
            <a:r>
              <a:rPr lang="en-DK" dirty="0"/>
              <a:t>Thank you</a:t>
            </a:r>
            <a:br>
              <a:rPr lang="en-CA" dirty="0"/>
            </a:br>
            <a:endParaRPr lang="en-DK" dirty="0"/>
          </a:p>
        </p:txBody>
      </p:sp>
      <p:sp>
        <p:nvSpPr>
          <p:cNvPr id="3" name="TextBox 2">
            <a:extLst>
              <a:ext uri="{FF2B5EF4-FFF2-40B4-BE49-F238E27FC236}">
                <a16:creationId xmlns:a16="http://schemas.microsoft.com/office/drawing/2014/main" id="{14DE9771-6999-269A-2A26-AD93DF29EA19}"/>
              </a:ext>
            </a:extLst>
          </p:cNvPr>
          <p:cNvSpPr txBox="1"/>
          <p:nvPr/>
        </p:nvSpPr>
        <p:spPr>
          <a:xfrm>
            <a:off x="3514203" y="2321960"/>
            <a:ext cx="5163593" cy="1951496"/>
          </a:xfrm>
          <a:prstGeom prst="rect">
            <a:avLst/>
          </a:prstGeom>
        </p:spPr>
        <p:txBody>
          <a:bodyPr wrap="none" lIns="91440" tIns="45720" rIns="91440" bIns="45720" rtlCol="0" anchor="t">
            <a:spAutoFit/>
          </a:bodyPr>
          <a:lstStyle/>
          <a:p>
            <a:pPr marL="0" indent="0" algn="ctr">
              <a:lnSpc>
                <a:spcPct val="150000"/>
              </a:lnSpc>
              <a:buNone/>
            </a:pPr>
            <a:r>
              <a:rPr lang="en-CA" sz="2800" dirty="0">
                <a:latin typeface="+mj-lt"/>
                <a:hlinkClick r:id="rId2"/>
              </a:rPr>
              <a:t>dtr@siteimprove.com</a:t>
            </a:r>
            <a:endParaRPr lang="en-CA" sz="2800" dirty="0">
              <a:latin typeface="+mj-lt"/>
            </a:endParaRPr>
          </a:p>
          <a:p>
            <a:pPr algn="ctr">
              <a:lnSpc>
                <a:spcPct val="150000"/>
              </a:lnSpc>
            </a:pPr>
            <a:r>
              <a:rPr lang="en-CA" sz="2800" dirty="0">
                <a:hlinkClick r:id="rId3"/>
              </a:rPr>
              <a:t>https://linkedin.com/in/dan-tripp</a:t>
            </a:r>
            <a:endParaRPr lang="en-CA" sz="2800" dirty="0"/>
          </a:p>
          <a:p>
            <a:pPr marL="0" indent="0" algn="ctr">
              <a:lnSpc>
                <a:spcPct val="150000"/>
              </a:lnSpc>
              <a:buNone/>
            </a:pPr>
            <a:endParaRPr lang="en-CA" sz="2800" dirty="0">
              <a:latin typeface="+mj-lt"/>
            </a:endParaRPr>
          </a:p>
        </p:txBody>
      </p:sp>
      <p:pic>
        <p:nvPicPr>
          <p:cNvPr id="4" name="Picture 3" descr="A sloth on a green railing">
            <a:extLst>
              <a:ext uri="{FF2B5EF4-FFF2-40B4-BE49-F238E27FC236}">
                <a16:creationId xmlns:a16="http://schemas.microsoft.com/office/drawing/2014/main" id="{4B38BDD2-951C-B7FB-4B87-FC4655EBC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04" y="3653364"/>
            <a:ext cx="2054942" cy="3082414"/>
          </a:xfrm>
          <a:prstGeom prst="rect">
            <a:avLst/>
          </a:prstGeom>
        </p:spPr>
      </p:pic>
      <p:pic>
        <p:nvPicPr>
          <p:cNvPr id="6" name="Picture 5" descr="A qr code with black dots&#10;&#10;AI-generated content may be incorrect.">
            <a:extLst>
              <a:ext uri="{FF2B5EF4-FFF2-40B4-BE49-F238E27FC236}">
                <a16:creationId xmlns:a16="http://schemas.microsoft.com/office/drawing/2014/main" id="{607C6412-8CF5-339A-8150-1B6145C9A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8386" y="3677268"/>
            <a:ext cx="3058510" cy="3058510"/>
          </a:xfrm>
          <a:prstGeom prst="rect">
            <a:avLst/>
          </a:prstGeom>
        </p:spPr>
      </p:pic>
    </p:spTree>
    <p:extLst>
      <p:ext uri="{BB962C8B-B14F-4D97-AF65-F5344CB8AC3E}">
        <p14:creationId xmlns:p14="http://schemas.microsoft.com/office/powerpoint/2010/main" val="156407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49993-3A50-5A3F-B430-365378C9D10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9EEE620-1E4D-CC31-1722-80D96BADE759}"/>
              </a:ext>
            </a:extLst>
          </p:cNvPr>
          <p:cNvSpPr>
            <a:spLocks noGrp="1"/>
          </p:cNvSpPr>
          <p:nvPr>
            <p:ph type="title"/>
          </p:nvPr>
        </p:nvSpPr>
        <p:spPr>
          <a:xfrm>
            <a:off x="409451" y="-612108"/>
            <a:ext cx="11374562" cy="612108"/>
          </a:xfrm>
        </p:spPr>
        <p:txBody>
          <a:bodyPr vert="horz" lIns="0" tIns="0" rIns="0" bIns="0" rtlCol="0" anchor="b">
            <a:noAutofit/>
          </a:bodyPr>
          <a:lstStyle/>
          <a:p>
            <a:r>
              <a:rPr lang="en-CA" dirty="0"/>
              <a:t>Joke Sloth image slide </a:t>
            </a:r>
          </a:p>
        </p:txBody>
      </p:sp>
      <p:pic>
        <p:nvPicPr>
          <p:cNvPr id="3" name="Picture 2" descr="A sloth on a green railing">
            <a:extLst>
              <a:ext uri="{FF2B5EF4-FFF2-40B4-BE49-F238E27FC236}">
                <a16:creationId xmlns:a16="http://schemas.microsoft.com/office/drawing/2014/main" id="{F3C0AF2E-C61E-D15A-5AB8-4C2FCB5FE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35" y="449309"/>
            <a:ext cx="4058265" cy="6087398"/>
          </a:xfrm>
          <a:prstGeom prst="rect">
            <a:avLst/>
          </a:prstGeom>
        </p:spPr>
      </p:pic>
      <p:sp>
        <p:nvSpPr>
          <p:cNvPr id="4" name="TextBox 3">
            <a:extLst>
              <a:ext uri="{FF2B5EF4-FFF2-40B4-BE49-F238E27FC236}">
                <a16:creationId xmlns:a16="http://schemas.microsoft.com/office/drawing/2014/main" id="{0AD66D9C-5A31-6E49-9D11-5BE8F078CC73}"/>
              </a:ext>
            </a:extLst>
          </p:cNvPr>
          <p:cNvSpPr txBox="1"/>
          <p:nvPr/>
        </p:nvSpPr>
        <p:spPr>
          <a:xfrm>
            <a:off x="5553870" y="592648"/>
            <a:ext cx="5771536" cy="6475812"/>
          </a:xfrm>
          <a:prstGeom prst="rect">
            <a:avLst/>
          </a:prstGeom>
        </p:spPr>
        <p:txBody>
          <a:bodyPr wrap="square" lIns="91440" tIns="45720" rIns="91440" bIns="45720" rtlCol="0" anchor="t">
            <a:spAutoFit/>
          </a:bodyPr>
          <a:lstStyle/>
          <a:p>
            <a:pPr marL="342900" indent="-342900">
              <a:lnSpc>
                <a:spcPct val="150000"/>
              </a:lnSpc>
              <a:buFont typeface="Arial" panose="020B0604020202020204" pitchFamily="34" charset="0"/>
              <a:buChar char="•"/>
            </a:pPr>
            <a:r>
              <a:rPr lang="en-CA" sz="2800" dirty="0">
                <a:latin typeface="+mj-lt"/>
              </a:rPr>
              <a:t>“These slides are </a:t>
            </a:r>
            <a:r>
              <a:rPr lang="en-CA" sz="2800" dirty="0" err="1">
                <a:latin typeface="+mj-lt"/>
              </a:rPr>
              <a:t>waaaaaay</a:t>
            </a:r>
            <a:r>
              <a:rPr lang="en-CA" sz="2800" dirty="0">
                <a:latin typeface="+mj-lt"/>
              </a:rPr>
              <a:t> too </a:t>
            </a:r>
            <a:r>
              <a:rPr lang="en-CA" sz="2800" b="1" dirty="0">
                <a:latin typeface="+mj-lt"/>
              </a:rPr>
              <a:t>text-heavy</a:t>
            </a:r>
            <a:r>
              <a:rPr lang="en-CA" sz="2800" dirty="0">
                <a:latin typeface="+mj-lt"/>
              </a:rPr>
              <a:t>.”</a:t>
            </a:r>
          </a:p>
          <a:p>
            <a:pPr marL="342900" indent="-342900">
              <a:lnSpc>
                <a:spcPct val="150000"/>
              </a:lnSpc>
              <a:buFont typeface="Arial" panose="020B0604020202020204" pitchFamily="34" charset="0"/>
              <a:buChar char="•"/>
            </a:pPr>
            <a:r>
              <a:rPr lang="en-CA" sz="2800" dirty="0">
                <a:latin typeface="+mj-lt"/>
              </a:rPr>
              <a:t>“It’s </a:t>
            </a:r>
            <a:r>
              <a:rPr lang="en-CA" sz="2800" dirty="0" err="1">
                <a:latin typeface="+mj-lt"/>
              </a:rPr>
              <a:t>gonna</a:t>
            </a:r>
            <a:r>
              <a:rPr lang="en-CA" sz="2800" dirty="0">
                <a:latin typeface="+mj-lt"/>
              </a:rPr>
              <a:t> be what?  10 AM?”</a:t>
            </a:r>
          </a:p>
          <a:p>
            <a:pPr marL="342900" indent="-342900">
              <a:lnSpc>
                <a:spcPct val="150000"/>
              </a:lnSpc>
              <a:buFont typeface="Arial" panose="020B0604020202020204" pitchFamily="34" charset="0"/>
              <a:buChar char="•"/>
            </a:pPr>
            <a:r>
              <a:rPr lang="en-CA" sz="2800" dirty="0">
                <a:latin typeface="+mj-lt"/>
              </a:rPr>
              <a:t>“They’ll be thinking: I got out of bed for this?”</a:t>
            </a:r>
          </a:p>
          <a:p>
            <a:pPr marL="342900" indent="-342900">
              <a:lnSpc>
                <a:spcPct val="150000"/>
              </a:lnSpc>
              <a:buFont typeface="Arial" panose="020B0604020202020204" pitchFamily="34" charset="0"/>
              <a:buChar char="•"/>
            </a:pPr>
            <a:r>
              <a:rPr lang="en-CA" sz="2800" dirty="0">
                <a:latin typeface="+mj-lt"/>
              </a:rPr>
              <a:t>“Add some color.”</a:t>
            </a:r>
          </a:p>
          <a:p>
            <a:pPr marL="342900" indent="-342900">
              <a:lnSpc>
                <a:spcPct val="150000"/>
              </a:lnSpc>
              <a:buFont typeface="Arial" panose="020B0604020202020204" pitchFamily="34" charset="0"/>
              <a:buChar char="•"/>
            </a:pPr>
            <a:r>
              <a:rPr lang="en-CA" sz="2800" dirty="0">
                <a:latin typeface="+mj-lt"/>
              </a:rPr>
              <a:t>“… or bold.”</a:t>
            </a:r>
          </a:p>
          <a:p>
            <a:pPr marL="342900" indent="-342900">
              <a:lnSpc>
                <a:spcPct val="150000"/>
              </a:lnSpc>
              <a:buFont typeface="Arial" panose="020B0604020202020204" pitchFamily="34" charset="0"/>
              <a:buChar char="•"/>
            </a:pPr>
            <a:r>
              <a:rPr lang="en-CA" sz="2800" dirty="0">
                <a:latin typeface="+mj-lt"/>
              </a:rPr>
              <a:t>“… or ANYTHING!”</a:t>
            </a:r>
          </a:p>
          <a:p>
            <a:pPr marL="342900" indent="-342900">
              <a:lnSpc>
                <a:spcPct val="150000"/>
              </a:lnSpc>
              <a:buFont typeface="Arial" panose="020B0604020202020204" pitchFamily="34" charset="0"/>
              <a:buChar char="•"/>
            </a:pPr>
            <a:r>
              <a:rPr lang="en-CA" sz="2800" dirty="0">
                <a:latin typeface="+mj-lt"/>
              </a:rPr>
              <a:t>“Add a sloth.”</a:t>
            </a:r>
          </a:p>
          <a:p>
            <a:pPr>
              <a:lnSpc>
                <a:spcPct val="150000"/>
              </a:lnSpc>
            </a:pPr>
            <a:endParaRPr lang="en-CA" sz="2800" dirty="0">
              <a:latin typeface="+mj-lt"/>
            </a:endParaRPr>
          </a:p>
        </p:txBody>
      </p:sp>
    </p:spTree>
    <p:extLst>
      <p:ext uri="{BB962C8B-B14F-4D97-AF65-F5344CB8AC3E}">
        <p14:creationId xmlns:p14="http://schemas.microsoft.com/office/powerpoint/2010/main" val="415300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AC831-2ED6-DA39-5DF0-83AEE337C31D}"/>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FA05FB4F-667E-0C81-9EAD-1350AAFDEA77}"/>
              </a:ext>
            </a:extLst>
          </p:cNvPr>
          <p:cNvSpPr>
            <a:spLocks noGrp="1"/>
          </p:cNvSpPr>
          <p:nvPr>
            <p:ph type="title"/>
          </p:nvPr>
        </p:nvSpPr>
        <p:spPr>
          <a:xfrm>
            <a:off x="407988" y="152401"/>
            <a:ext cx="11376025" cy="723900"/>
          </a:xfrm>
          <a:ln>
            <a:noFill/>
          </a:ln>
        </p:spPr>
        <p:txBody>
          <a:bodyPr>
            <a:normAutofit/>
          </a:bodyPr>
          <a:lstStyle/>
          <a:p>
            <a:r>
              <a:rPr lang="en-CA" sz="4000" dirty="0"/>
              <a:t>The Dataset </a:t>
            </a:r>
            <a:endParaRPr lang="en-DK" sz="4000" dirty="0"/>
          </a:p>
        </p:txBody>
      </p:sp>
      <p:sp>
        <p:nvSpPr>
          <p:cNvPr id="12" name="Text Placeholder 11">
            <a:extLst>
              <a:ext uri="{FF2B5EF4-FFF2-40B4-BE49-F238E27FC236}">
                <a16:creationId xmlns:a16="http://schemas.microsoft.com/office/drawing/2014/main" id="{1394A020-AF7D-91EC-A08A-54897CEBB51D}"/>
              </a:ext>
            </a:extLst>
          </p:cNvPr>
          <p:cNvSpPr>
            <a:spLocks noGrp="1"/>
          </p:cNvSpPr>
          <p:nvPr>
            <p:ph type="body" sz="quarter" idx="19"/>
          </p:nvPr>
        </p:nvSpPr>
        <p:spPr>
          <a:xfrm>
            <a:off x="407988" y="1099457"/>
            <a:ext cx="11376025" cy="5482318"/>
          </a:xfrm>
          <a:ln>
            <a:noFill/>
          </a:ln>
        </p:spPr>
        <p:txBody>
          <a:bodyPr>
            <a:noAutofit/>
          </a:bodyPr>
          <a:lstStyle/>
          <a:p>
            <a:pPr>
              <a:lnSpc>
                <a:spcPct val="200000"/>
              </a:lnSpc>
            </a:pPr>
            <a:r>
              <a:rPr lang="en-US" sz="2800" dirty="0"/>
              <a:t>Dashboard of automated accessibility checks </a:t>
            </a:r>
          </a:p>
          <a:p>
            <a:pPr marL="457200" lvl="1" indent="0">
              <a:lnSpc>
                <a:spcPct val="200000"/>
              </a:lnSpc>
              <a:buNone/>
            </a:pPr>
            <a:r>
              <a:rPr lang="en-US" sz="2800" dirty="0">
                <a:sym typeface="Wingdings" panose="05000000000000000000" pitchFamily="2" charset="2"/>
              </a:rPr>
              <a:t></a:t>
            </a:r>
            <a:r>
              <a:rPr lang="en-US" sz="2800" dirty="0"/>
              <a:t> Customer disagrees with automated check (element-specific) </a:t>
            </a:r>
          </a:p>
          <a:p>
            <a:pPr marL="457200" lvl="1" indent="0">
              <a:lnSpc>
                <a:spcPct val="200000"/>
              </a:lnSpc>
              <a:buNone/>
            </a:pPr>
            <a:r>
              <a:rPr lang="en-US" sz="2800" dirty="0">
                <a:sym typeface="Wingdings" panose="05000000000000000000" pitchFamily="2" charset="2"/>
              </a:rPr>
              <a:t></a:t>
            </a:r>
            <a:r>
              <a:rPr lang="en-US" sz="2800" dirty="0"/>
              <a:t> Support ticket </a:t>
            </a:r>
            <a:r>
              <a:rPr lang="en-US" sz="2800" dirty="0">
                <a:sym typeface="Wingdings" panose="05000000000000000000" pitchFamily="2" charset="2"/>
              </a:rPr>
              <a:t></a:t>
            </a:r>
            <a:r>
              <a:rPr lang="en-US" sz="2800" dirty="0"/>
              <a:t> Consultant decides: is automated check correct?</a:t>
            </a:r>
          </a:p>
          <a:p>
            <a:pPr lvl="1">
              <a:lnSpc>
                <a:spcPct val="200000"/>
              </a:lnSpc>
              <a:buFont typeface="Wingdings" panose="05000000000000000000" pitchFamily="2" charset="2"/>
              <a:buChar char="à"/>
            </a:pPr>
            <a:r>
              <a:rPr lang="en-US" sz="2800" i="1" dirty="0"/>
              <a:t> If yes: </a:t>
            </a:r>
            <a:r>
              <a:rPr lang="en-US" sz="2800" dirty="0">
                <a:sym typeface="Wingdings" panose="05000000000000000000" pitchFamily="2" charset="2"/>
              </a:rPr>
              <a:t> </a:t>
            </a:r>
            <a:r>
              <a:rPr lang="en-US" sz="2800" dirty="0"/>
              <a:t>Consultant chooses 1 of 451 advice templates, or writes their own </a:t>
            </a:r>
            <a:r>
              <a:rPr lang="en-US" sz="2800" dirty="0">
                <a:sym typeface="Wingdings" panose="05000000000000000000" pitchFamily="2" charset="2"/>
              </a:rPr>
              <a:t> S</a:t>
            </a:r>
            <a:r>
              <a:rPr lang="en-US" sz="2800" dirty="0"/>
              <a:t>ends advice to customer </a:t>
            </a:r>
          </a:p>
          <a:p>
            <a:pPr>
              <a:lnSpc>
                <a:spcPct val="200000"/>
              </a:lnSpc>
            </a:pPr>
            <a:endParaRPr lang="en-US" sz="2800" dirty="0"/>
          </a:p>
        </p:txBody>
      </p:sp>
    </p:spTree>
    <p:extLst>
      <p:ext uri="{BB962C8B-B14F-4D97-AF65-F5344CB8AC3E}">
        <p14:creationId xmlns:p14="http://schemas.microsoft.com/office/powerpoint/2010/main" val="373940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B6FCA-0815-895C-6A7B-5BEA5C027DE0}"/>
            </a:ext>
          </a:extLst>
        </p:cNvPr>
        <p:cNvGrpSpPr/>
        <p:nvPr/>
      </p:nvGrpSpPr>
      <p:grpSpPr>
        <a:xfrm>
          <a:off x="0" y="0"/>
          <a:ext cx="0" cy="0"/>
          <a:chOff x="0" y="0"/>
          <a:chExt cx="0" cy="0"/>
        </a:xfrm>
      </p:grpSpPr>
      <p:sp>
        <p:nvSpPr>
          <p:cNvPr id="21" name="Title 20">
            <a:extLst>
              <a:ext uri="{FF2B5EF4-FFF2-40B4-BE49-F238E27FC236}">
                <a16:creationId xmlns:a16="http://schemas.microsoft.com/office/drawing/2014/main" id="{B3A1B35E-C17E-3938-848E-5B62AE3B9650}"/>
              </a:ext>
            </a:extLst>
          </p:cNvPr>
          <p:cNvSpPr>
            <a:spLocks noGrp="1"/>
          </p:cNvSpPr>
          <p:nvPr>
            <p:ph type="title"/>
          </p:nvPr>
        </p:nvSpPr>
        <p:spPr>
          <a:xfrm>
            <a:off x="407988" y="152401"/>
            <a:ext cx="11376025" cy="723900"/>
          </a:xfrm>
          <a:ln>
            <a:noFill/>
          </a:ln>
        </p:spPr>
        <p:txBody>
          <a:bodyPr>
            <a:normAutofit/>
          </a:bodyPr>
          <a:lstStyle/>
          <a:p>
            <a:r>
              <a:rPr lang="en-CA" sz="4000" dirty="0"/>
              <a:t>The Dataset </a:t>
            </a:r>
            <a:endParaRPr lang="en-DK" sz="4000" dirty="0"/>
          </a:p>
        </p:txBody>
      </p:sp>
      <p:sp>
        <p:nvSpPr>
          <p:cNvPr id="12" name="Text Placeholder 11">
            <a:extLst>
              <a:ext uri="{FF2B5EF4-FFF2-40B4-BE49-F238E27FC236}">
                <a16:creationId xmlns:a16="http://schemas.microsoft.com/office/drawing/2014/main" id="{116E8A65-0DFB-3C33-04C7-E34D9D5AF523}"/>
              </a:ext>
            </a:extLst>
          </p:cNvPr>
          <p:cNvSpPr>
            <a:spLocks noGrp="1"/>
          </p:cNvSpPr>
          <p:nvPr>
            <p:ph type="body" sz="quarter" idx="19"/>
          </p:nvPr>
        </p:nvSpPr>
        <p:spPr>
          <a:xfrm>
            <a:off x="407988" y="952500"/>
            <a:ext cx="11376025" cy="5629275"/>
          </a:xfrm>
          <a:ln>
            <a:noFill/>
          </a:ln>
        </p:spPr>
        <p:txBody>
          <a:bodyPr>
            <a:noAutofit/>
          </a:bodyPr>
          <a:lstStyle/>
          <a:p>
            <a:pPr>
              <a:lnSpc>
                <a:spcPct val="125000"/>
              </a:lnSpc>
            </a:pPr>
            <a:endParaRPr lang="en-US" sz="2800" dirty="0"/>
          </a:p>
          <a:p>
            <a:pPr>
              <a:lnSpc>
                <a:spcPct val="125000"/>
              </a:lnSpc>
            </a:pPr>
            <a:r>
              <a:rPr lang="en-US" sz="2800" dirty="0"/>
              <a:t>Repeat </a:t>
            </a:r>
            <a:r>
              <a:rPr lang="en-US" sz="2800" b="1" dirty="0"/>
              <a:t>31,881</a:t>
            </a:r>
            <a:r>
              <a:rPr lang="en-US" sz="2800" dirty="0"/>
              <a:t> times across 2659 customer websites = “the dataset”</a:t>
            </a:r>
          </a:p>
          <a:p>
            <a:pPr>
              <a:lnSpc>
                <a:spcPct val="125000"/>
              </a:lnSpc>
            </a:pPr>
            <a:r>
              <a:rPr lang="en-US" sz="2800" dirty="0"/>
              <a:t>From March 2023 to December 2024. </a:t>
            </a:r>
          </a:p>
          <a:p>
            <a:pPr>
              <a:lnSpc>
                <a:spcPct val="125000"/>
              </a:lnSpc>
            </a:pPr>
            <a:r>
              <a:rPr lang="en-CA" sz="2800" dirty="0"/>
              <a:t>✨</a:t>
            </a:r>
            <a:r>
              <a:rPr lang="en-US" sz="2800" dirty="0"/>
              <a:t>AI</a:t>
            </a:r>
            <a:r>
              <a:rPr lang="en-CA" sz="2800" dirty="0"/>
              <a:t>✨</a:t>
            </a:r>
            <a:r>
              <a:rPr lang="en-US" sz="2800" dirty="0"/>
              <a:t> </a:t>
            </a:r>
          </a:p>
          <a:p>
            <a:pPr lvl="1">
              <a:lnSpc>
                <a:spcPct val="125000"/>
              </a:lnSpc>
            </a:pPr>
            <a:r>
              <a:rPr lang="en-US" sz="2800" dirty="0">
                <a:sym typeface="Wingdings" panose="05000000000000000000" pitchFamily="2" charset="2"/>
              </a:rPr>
              <a:t> </a:t>
            </a:r>
            <a:r>
              <a:rPr lang="en-US" sz="2800" dirty="0"/>
              <a:t>Top 30 </a:t>
            </a:r>
            <a:r>
              <a:rPr lang="en-US" sz="2800" dirty="0">
                <a:sym typeface="Wingdings" panose="05000000000000000000" pitchFamily="2" charset="2"/>
              </a:rPr>
              <a:t> H</a:t>
            </a:r>
            <a:r>
              <a:rPr lang="en-US" sz="2800" dirty="0"/>
              <a:t>and-picked </a:t>
            </a:r>
            <a:r>
              <a:rPr lang="en-US" sz="2800" dirty="0">
                <a:sym typeface="Wingdings" panose="05000000000000000000" pitchFamily="2" charset="2"/>
              </a:rPr>
              <a:t> Top 5</a:t>
            </a:r>
          </a:p>
          <a:p>
            <a:pPr lvl="1">
              <a:lnSpc>
                <a:spcPct val="125000"/>
              </a:lnSpc>
            </a:pPr>
            <a:r>
              <a:rPr lang="en-US" sz="2800" dirty="0"/>
              <a:t>High user impact, all WCAG, </a:t>
            </a:r>
            <a:r>
              <a:rPr lang="en-US" sz="2800" b="1" dirty="0"/>
              <a:t>under-documented</a:t>
            </a:r>
            <a:r>
              <a:rPr lang="en-US" sz="2800" dirty="0"/>
              <a:t>.</a:t>
            </a:r>
          </a:p>
        </p:txBody>
      </p:sp>
    </p:spTree>
    <p:extLst>
      <p:ext uri="{BB962C8B-B14F-4D97-AF65-F5344CB8AC3E}">
        <p14:creationId xmlns:p14="http://schemas.microsoft.com/office/powerpoint/2010/main" val="145363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Siteimprove Theme 2024">
  <a:themeElements>
    <a:clrScheme name="Siteimprove Palette 2024">
      <a:dk1>
        <a:srgbClr val="202024"/>
      </a:dk1>
      <a:lt1>
        <a:srgbClr val="FFFFFF"/>
      </a:lt1>
      <a:dk2>
        <a:srgbClr val="2A384C"/>
      </a:dk2>
      <a:lt2>
        <a:srgbClr val="F2F2F2"/>
      </a:lt2>
      <a:accent1>
        <a:srgbClr val="0D4CD3"/>
      </a:accent1>
      <a:accent2>
        <a:srgbClr val="A5FF81"/>
      </a:accent2>
      <a:accent3>
        <a:srgbClr val="12CCBA"/>
      </a:accent3>
      <a:accent4>
        <a:srgbClr val="F9ADA0"/>
      </a:accent4>
      <a:accent5>
        <a:srgbClr val="B60109"/>
      </a:accent5>
      <a:accent6>
        <a:srgbClr val="24794B"/>
      </a:accent6>
      <a:hlink>
        <a:srgbClr val="0D4CD3"/>
      </a:hlink>
      <a:folHlink>
        <a:srgbClr val="20202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lIns="91440" tIns="45720" rIns="91440" bIns="45720" anchor="t"/>
      <a:lstStyle>
        <a:defPPr marL="0" indent="0" algn="ctr">
          <a:buNone/>
          <a:defRPr sz="2400" dirty="0">
            <a:solidFill>
              <a:srgbClr val="FFFFFF"/>
            </a:solidFill>
            <a:latin typeface="+mj-lt"/>
          </a:defRPr>
        </a:defPPr>
      </a:lstStyle>
    </a:txDef>
  </a:objectDefaults>
  <a:extraClrSchemeLst/>
  <a:extLst>
    <a:ext uri="{05A4C25C-085E-4340-85A3-A5531E510DB2}">
      <thm15:themeFamily xmlns:thm15="http://schemas.microsoft.com/office/thememl/2012/main" name="Siteimprove Template Sep 2022" id="{6ABAC5A4-2621-794D-9B5B-5E22FD1F2DDF}" vid="{366BE05A-B0C4-BC48-BB23-622E561AD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F45823-05CE-41AE-828C-C6A0C03A4689}">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BF589B8AAF3042A04DC5AB44CA987F" ma:contentTypeVersion="15" ma:contentTypeDescription="Create a new document." ma:contentTypeScope="" ma:versionID="988b352d5883bae6dd8777098a727389">
  <xsd:schema xmlns:xsd="http://www.w3.org/2001/XMLSchema" xmlns:xs="http://www.w3.org/2001/XMLSchema" xmlns:p="http://schemas.microsoft.com/office/2006/metadata/properties" xmlns:ns2="a55f8354-7d0c-4fc6-a0aa-52501e8f385c" xmlns:ns3="88ae1c72-7bde-4bd9-aba3-44c4e8c7b3c3" targetNamespace="http://schemas.microsoft.com/office/2006/metadata/properties" ma:root="true" ma:fieldsID="a97ba11cb211b2d9c84e488822c0a6cd" ns2:_="" ns3:_="">
    <xsd:import namespace="a55f8354-7d0c-4fc6-a0aa-52501e8f385c"/>
    <xsd:import namespace="88ae1c72-7bde-4bd9-aba3-44c4e8c7b3c3"/>
    <xsd:element name="properties">
      <xsd:complexType>
        <xsd:sequence>
          <xsd:element name="documentManagement">
            <xsd:complexType>
              <xsd:all>
                <xsd:element ref="ns2:SharedWithUsers" minOccurs="0"/>
                <xsd:element ref="ns2:SharedWithDetails" minOccurs="0"/>
                <xsd:element ref="ns3:lcf76f155ced4ddcb4097134ff3c332f" minOccurs="0"/>
                <xsd:element ref="ns2:TaxCatchAll"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MediaServiceOCR" minOccurs="0"/>
                <xsd:element ref="ns3:MediaServiceDateTaken" minOccurs="0"/>
                <xsd:element ref="ns3:MediaServiceSearchPropertie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f8354-7d0c-4fc6-a0aa-52501e8f38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2" nillable="true" ma:displayName="Taxonomy Catch All Column" ma:hidden="true" ma:list="{393a65b6-ff22-49f4-9a28-269328b1c6ff}" ma:internalName="TaxCatchAll" ma:showField="CatchAllData" ma:web="a55f8354-7d0c-4fc6-a0aa-52501e8f385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8ae1c72-7bde-4bd9-aba3-44c4e8c7b3c3"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3ed849e9-d2da-4ec5-8d1e-ec8e8efbf1b6" ma:termSetId="09814cd3-568e-fe90-9814-8d621ff8fb84" ma:anchorId="fba54fb3-c3e1-fe81-a776-ca4b69148c4d" ma:open="true" ma:isKeyword="false">
      <xsd:complexType>
        <xsd:sequence>
          <xsd:element ref="pc:Terms" minOccurs="0" maxOccurs="1"/>
        </xsd:sequence>
      </xsd:complex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55f8354-7d0c-4fc6-a0aa-52501e8f385c" xsi:nil="true"/>
    <lcf76f155ced4ddcb4097134ff3c332f xmlns="88ae1c72-7bde-4bd9-aba3-44c4e8c7b3c3">
      <Terms xmlns="http://schemas.microsoft.com/office/infopath/2007/PartnerControls"/>
    </lcf76f155ced4ddcb4097134ff3c332f>
    <SharedWithUsers xmlns="a55f8354-7d0c-4fc6-a0aa-52501e8f385c">
      <UserInfo>
        <DisplayName>Arul Santhanam</DisplayName>
        <AccountId>19</AccountId>
        <AccountType/>
      </UserInfo>
      <UserInfo>
        <DisplayName>Ioana Aneroussis</DisplayName>
        <AccountId>20</AccountId>
        <AccountType/>
      </UserInfo>
    </SharedWithUsers>
  </documentManagement>
</p:properties>
</file>

<file path=customXml/itemProps1.xml><?xml version="1.0" encoding="utf-8"?>
<ds:datastoreItem xmlns:ds="http://schemas.openxmlformats.org/officeDocument/2006/customXml" ds:itemID="{A4F3FCA6-D808-470A-8683-CE8314FA9810}">
  <ds:schemaRefs>
    <ds:schemaRef ds:uri="http://schemas.microsoft.com/sharepoint/v3/contenttype/forms"/>
  </ds:schemaRefs>
</ds:datastoreItem>
</file>

<file path=customXml/itemProps2.xml><?xml version="1.0" encoding="utf-8"?>
<ds:datastoreItem xmlns:ds="http://schemas.openxmlformats.org/officeDocument/2006/customXml" ds:itemID="{2027B6D6-4F17-4ECE-A8A9-6DB20455B0C5}">
  <ds:schemaRefs>
    <ds:schemaRef ds:uri="88ae1c72-7bde-4bd9-aba3-44c4e8c7b3c3"/>
    <ds:schemaRef ds:uri="a55f8354-7d0c-4fc6-a0aa-52501e8f3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F19F01-C258-408F-9366-6D591B95420C}">
  <ds:schemaRefs>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88ae1c72-7bde-4bd9-aba3-44c4e8c7b3c3"/>
    <ds:schemaRef ds:uri="a55f8354-7d0c-4fc6-a0aa-52501e8f385c"/>
    <ds:schemaRef ds:uri="http://purl.org/dc/dcmitype/"/>
    <ds:schemaRef ds:uri="http://purl.org/dc/terms/"/>
    <ds:schemaRef ds:uri="http://purl.org/dc/elements/1.1/"/>
  </ds:schemaRefs>
</ds:datastoreItem>
</file>

<file path=docMetadata/LabelInfo.xml><?xml version="1.0" encoding="utf-8"?>
<clbl:labelList xmlns:clbl="http://schemas.microsoft.com/office/2020/mipLabelMetadata">
  <clbl:label id="{ad30e5bc-301d-40db-a10a-0e8d40abe0f9}" enabled="0" method="" siteId="{ad30e5bc-301d-40db-a10a-0e8d40abe0f9}" removed="1"/>
</clbl:labelList>
</file>

<file path=docProps/app.xml><?xml version="1.0" encoding="utf-8"?>
<Properties xmlns="http://schemas.openxmlformats.org/officeDocument/2006/extended-properties" xmlns:vt="http://schemas.openxmlformats.org/officeDocument/2006/docPropsVTypes">
  <Template>Siteimprove Theme Sep 2022</Template>
  <TotalTime>0</TotalTime>
  <Words>3126</Words>
  <Application>Microsoft Office PowerPoint</Application>
  <PresentationFormat>Widescreen</PresentationFormat>
  <Paragraphs>456</Paragraphs>
  <Slides>69</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Consolas</vt:lpstr>
      <vt:lpstr>Wingdings</vt:lpstr>
      <vt:lpstr>Arial</vt:lpstr>
      <vt:lpstr>Siteimprove Theme 2024</vt:lpstr>
      <vt:lpstr>Common Mistakes in Web Accessibility</vt:lpstr>
      <vt:lpstr>QR code for these slides</vt:lpstr>
      <vt:lpstr>Introduction</vt:lpstr>
      <vt:lpstr>Introduction (slide 2)</vt:lpstr>
      <vt:lpstr>Introduction (slide 3)</vt:lpstr>
      <vt:lpstr>Blank slide</vt:lpstr>
      <vt:lpstr>Joke Sloth image slide </vt:lpstr>
      <vt:lpstr>The Dataset </vt:lpstr>
      <vt:lpstr>The Dataset </vt:lpstr>
      <vt:lpstr>The Dataset (slide 3)</vt:lpstr>
      <vt:lpstr>The Dataset (slide 3)</vt:lpstr>
      <vt:lpstr>Blank slide</vt:lpstr>
      <vt:lpstr>Blank slide</vt:lpstr>
      <vt:lpstr>Mistake 1 of 5: Empty Link </vt:lpstr>
      <vt:lpstr>Mistake 1 of 5: Empty Link (slide 2)</vt:lpstr>
      <vt:lpstr>Empty Link - Customer Scenario </vt:lpstr>
      <vt:lpstr>Empty Link - Customer Scenario (slide 2)</vt:lpstr>
      <vt:lpstr>Empty Link - Customer Scenario (slide 3)</vt:lpstr>
      <vt:lpstr>Empty Link - Customer Scenario (slide 4)</vt:lpstr>
      <vt:lpstr>Empty Link – User Impact</vt:lpstr>
      <vt:lpstr>Empty Link – How To Fix</vt:lpstr>
      <vt:lpstr>Empty Link – Documentation Elsewhere</vt:lpstr>
      <vt:lpstr>Blank slide</vt:lpstr>
      <vt:lpstr>Blank slide</vt:lpstr>
      <vt:lpstr>Mistake 2 of 5: Heading Used For Emphasis</vt:lpstr>
      <vt:lpstr>Heading Used For Emphasis (slide 2)</vt:lpstr>
      <vt:lpstr>Mistake 2 of 5: Heading Used For Emphasis (3)</vt:lpstr>
      <vt:lpstr>Heading Used For Emphasis (slide 2)</vt:lpstr>
      <vt:lpstr>Heading Used For Emphasis  &gt; Customer Scenario</vt:lpstr>
      <vt:lpstr>Heading Used For Emphasis  &gt; User Impact</vt:lpstr>
      <vt:lpstr>Heading Used For Emphasis – HTML Before Fix</vt:lpstr>
      <vt:lpstr>Heading Used For Emphasis – HTML After Fix</vt:lpstr>
      <vt:lpstr>Heading Used For Emphasis –  Documentation Elsewhere</vt:lpstr>
      <vt:lpstr>Blank slide</vt:lpstr>
      <vt:lpstr>Blank slide</vt:lpstr>
      <vt:lpstr>Mistake 3 of 5: Font Size “px / pt” Mix-Up </vt:lpstr>
      <vt:lpstr>Font Size “px / pt” Mix-Up (slide 2)</vt:lpstr>
      <vt:lpstr>Font Size “px / pt” Mix-Up – Customer Scenario</vt:lpstr>
      <vt:lpstr>Font Size “px / pt” Mix-Up – Danger Zone</vt:lpstr>
      <vt:lpstr>Font Size “px / pt” Mix-Up –  User Impact</vt:lpstr>
      <vt:lpstr>Font Size “px / pt” Mix-Up – CSS Before Fix</vt:lpstr>
      <vt:lpstr>Font Size “px / pt” Mix-Up –  CSS After Fix Option A (Increase Font Size)</vt:lpstr>
      <vt:lpstr>Font Size “px / pt” Mix-Up –  CSS After Fix Option B (Increase Contrast)</vt:lpstr>
      <vt:lpstr>Font Size “px / pt” Mix-Up – Documentation Elsewhere</vt:lpstr>
      <vt:lpstr>Blank slide</vt:lpstr>
      <vt:lpstr>Blank slide</vt:lpstr>
      <vt:lpstr>Mistake 4 of 5: “Label in Name” Failure </vt:lpstr>
      <vt:lpstr>“Label in Name” Failure (slide 2)</vt:lpstr>
      <vt:lpstr>“Label in Name” Failure (slide 3)</vt:lpstr>
      <vt:lpstr>“Label in Name” Failure – Customer Scenario</vt:lpstr>
      <vt:lpstr>“Label in Name” Failure – User Impact</vt:lpstr>
      <vt:lpstr>“Label in Name” Failure – Before &amp; After Fix</vt:lpstr>
      <vt:lpstr>“Label in Name” Failure – How To Fix</vt:lpstr>
      <vt:lpstr>“Label in Name” Failure – Examples</vt:lpstr>
      <vt:lpstr>“Label in Name” Failure –  Documentation Elsewhere</vt:lpstr>
      <vt:lpstr>Blank slide</vt:lpstr>
      <vt:lpstr>Blank slide</vt:lpstr>
      <vt:lpstr>Mistake 5 of 5: Bad &lt;label&gt; Element</vt:lpstr>
      <vt:lpstr>Bad &lt;label&gt; Element (slide 2)</vt:lpstr>
      <vt:lpstr>Bad &lt;label&gt; Element – Customer Scenario </vt:lpstr>
      <vt:lpstr>Bad &lt;label&gt; Element – User Impact  </vt:lpstr>
      <vt:lpstr>Bad &lt;label&gt; Element – HTML Before &amp; After Fix</vt:lpstr>
      <vt:lpstr>Bad &lt;label&gt; Element – Fix Checklist</vt:lpstr>
      <vt:lpstr>Bad &lt;label&gt; Element – Scope</vt:lpstr>
      <vt:lpstr>Bad &lt;label&gt; Element – Documentation Elsewhere</vt:lpstr>
      <vt:lpstr>Blank slide</vt:lpstr>
      <vt:lpstr>Blank slide</vt:lpstr>
      <vt:lpstr>Meta-Strategy </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Siteimprove PowerPoint Presentation</dc:title>
  <dc:subject/>
  <dc:creator>Siteimprove</dc:creator>
  <cp:keywords/>
  <dc:description/>
  <cp:lastModifiedBy>Dan Tripp</cp:lastModifiedBy>
  <cp:revision>111</cp:revision>
  <dcterms:created xsi:type="dcterms:W3CDTF">2022-09-14T08:44:12Z</dcterms:created>
  <dcterms:modified xsi:type="dcterms:W3CDTF">2025-03-13T15:21:50Z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0x01010096BF589B8AAF3042A04DC5AB44CA987F</vt:lpwstr>
  </property>
  <property fmtid="{D5CDD505-2E9C-101B-9397-08002B2CF9AE}" pid="3" name="MediaServiceImageTags">
    <vt:lpwstr/>
  </property>
</Properties>
</file>