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2" r:id="rId7"/>
    <p:sldId id="264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-ward/TP-6/commit/692400bde2b85753a2df627429ae10b1b5aecff1" TargetMode="External"/><Relationship Id="rId2" Type="http://schemas.openxmlformats.org/officeDocument/2006/relationships/hyperlink" Target="https://github.com/dan-ward/TP-6/commit/a879348166c87dbf2194334a2aeed3e21d9d62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-ward/TP-6/commit/cedf2efdeaca7cf9e8b3bb69bb06f859ebb7b466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F8F3-D53D-46CA-A185-827168459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Textbook Rental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3E419-A482-4574-8324-393913B25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SEIS635 – Software Analysis &amp; Design (Fall 2017)</a:t>
            </a:r>
          </a:p>
          <a:p>
            <a:r>
              <a:rPr lang="en-US" sz="2400" b="1" dirty="0"/>
              <a:t>Dan Ward &amp; Eric Helander</a:t>
            </a:r>
          </a:p>
        </p:txBody>
      </p:sp>
    </p:spTree>
    <p:extLst>
      <p:ext uri="{BB962C8B-B14F-4D97-AF65-F5344CB8AC3E}">
        <p14:creationId xmlns:p14="http://schemas.microsoft.com/office/powerpoint/2010/main" val="41699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478B-E896-497A-8493-0D09F4A7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&amp; </a:t>
            </a:r>
            <a:r>
              <a:rPr lang="en-US" b="1" dirty="0" err="1"/>
              <a:t>DoCD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B4EF-EDB0-478E-BB6F-EEA16EFF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UC1: Worker Checks Out Copies to Patron</a:t>
            </a:r>
          </a:p>
          <a:p>
            <a:r>
              <a:rPr lang="en-US" sz="2400" b="1" dirty="0"/>
              <a:t>UC2: Worker Checks In Copies from Patron</a:t>
            </a:r>
          </a:p>
        </p:txBody>
      </p:sp>
    </p:spTree>
    <p:extLst>
      <p:ext uri="{BB962C8B-B14F-4D97-AF65-F5344CB8AC3E}">
        <p14:creationId xmlns:p14="http://schemas.microsoft.com/office/powerpoint/2010/main" val="171357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BF90-E115-49A2-A222-14D51744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DoCD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6EBD-8D2E-4A6B-AA7C-7176C128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Domain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0963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9840-D3E1-4199-A00F-964672C0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Demonstration: 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81E6-1EBB-4508-BB33-4A989C49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Out</a:t>
            </a:r>
          </a:p>
          <a:p>
            <a:r>
              <a:rPr lang="en-US" sz="2400" b="1" dirty="0"/>
              <a:t>In</a:t>
            </a:r>
          </a:p>
          <a:p>
            <a:r>
              <a:rPr lang="en-US" sz="2400" b="1" dirty="0"/>
              <a:t>JUnit Tests &amp; Coverage</a:t>
            </a:r>
          </a:p>
          <a:p>
            <a:r>
              <a:rPr lang="en-US" sz="2400" b="1" dirty="0"/>
              <a:t>Software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2127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9840-D3E1-4199-A00F-964672C0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Demonstration: Tests &amp;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81E6-1EBB-4508-BB33-4A989C49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JUnit Tests</a:t>
            </a:r>
          </a:p>
          <a:p>
            <a:r>
              <a:rPr lang="en-US" sz="2400" b="1" dirty="0" err="1"/>
              <a:t>EclEmma</a:t>
            </a:r>
            <a:r>
              <a:rPr lang="en-US" sz="2400" b="1" dirty="0"/>
              <a:t> Coverage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1263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9840-D3E1-4199-A00F-964672C0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Demonstration: 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81E6-1EBB-4508-BB33-4A989C49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Out</a:t>
            </a:r>
          </a:p>
          <a:p>
            <a:r>
              <a:rPr lang="en-US" sz="2400" b="1" dirty="0"/>
              <a:t>In</a:t>
            </a:r>
          </a:p>
          <a:p>
            <a:r>
              <a:rPr lang="en-US" sz="2400" b="1" dirty="0"/>
              <a:t>Lookup Patron &amp; Copy</a:t>
            </a:r>
          </a:p>
        </p:txBody>
      </p:sp>
    </p:spTree>
    <p:extLst>
      <p:ext uri="{BB962C8B-B14F-4D97-AF65-F5344CB8AC3E}">
        <p14:creationId xmlns:p14="http://schemas.microsoft.com/office/powerpoint/2010/main" val="8656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E825-AA2A-4A91-86D4-EEE9AE81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9685-624F-4C83-9613-F92CAB9F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1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EE283-A7D6-419E-9669-777D0BBB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582-9302-4CB7-8C4F-BB5D72EB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G30: Functions should do one thing (</a:t>
            </a:r>
            <a:r>
              <a:rPr lang="en-US" sz="2400" b="1" dirty="0">
                <a:hlinkClick r:id="rId2"/>
              </a:rPr>
              <a:t>a87934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G5: Duplication (</a:t>
            </a:r>
            <a:r>
              <a:rPr lang="en-US" sz="2400" b="1" dirty="0">
                <a:hlinkClick r:id="rId3"/>
              </a:rPr>
              <a:t>692400b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G9: Dead code (</a:t>
            </a:r>
            <a:r>
              <a:rPr lang="en-US" sz="2400" b="1" dirty="0">
                <a:hlinkClick r:id="rId4"/>
              </a:rPr>
              <a:t>cedf2ef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31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AE79-552B-487B-9943-69FF561D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Demonstration: 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57BC-A823-4701-AE28-DA2BF137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Event logging of changes to Patron and Copy state</a:t>
            </a:r>
          </a:p>
          <a:p>
            <a:r>
              <a:rPr lang="en-US" sz="2400" b="1" dirty="0"/>
              <a:t>Searching through past Event logs</a:t>
            </a:r>
          </a:p>
          <a:p>
            <a:r>
              <a:rPr lang="en-US" sz="2400" b="1" dirty="0"/>
              <a:t>Create and attach Holds to all Patrons with overdue Copies</a:t>
            </a:r>
          </a:p>
          <a:p>
            <a:r>
              <a:rPr lang="en-US" sz="2400" b="1" dirty="0"/>
              <a:t>Generate overdue notices for all Patrons with overdue Holds</a:t>
            </a:r>
          </a:p>
          <a:p>
            <a:r>
              <a:rPr lang="en-US" sz="2400" b="1" dirty="0"/>
              <a:t>Print overdue notices for all Patrons with overdue Holds</a:t>
            </a:r>
          </a:p>
        </p:txBody>
      </p:sp>
    </p:spTree>
    <p:extLst>
      <p:ext uri="{BB962C8B-B14F-4D97-AF65-F5344CB8AC3E}">
        <p14:creationId xmlns:p14="http://schemas.microsoft.com/office/powerpoint/2010/main" val="30047014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148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Textbook Rental Library</vt:lpstr>
      <vt:lpstr>Use Cases &amp; DoCD</vt:lpstr>
      <vt:lpstr>DoCD</vt:lpstr>
      <vt:lpstr>Demonstration: Core Functionality</vt:lpstr>
      <vt:lpstr>Demonstration: Tests &amp; Coverage</vt:lpstr>
      <vt:lpstr>Demonstration: Core Functionality</vt:lpstr>
      <vt:lpstr>Software Class Diagram</vt:lpstr>
      <vt:lpstr>Code Smells</vt:lpstr>
      <vt:lpstr>Demonstration: Additional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Textbook Rental Library</dc:title>
  <dc:creator>Eric Helander</dc:creator>
  <cp:lastModifiedBy>Eric Helander</cp:lastModifiedBy>
  <cp:revision>5</cp:revision>
  <dcterms:created xsi:type="dcterms:W3CDTF">2017-12-09T16:33:23Z</dcterms:created>
  <dcterms:modified xsi:type="dcterms:W3CDTF">2017-12-09T17:36:33Z</dcterms:modified>
</cp:coreProperties>
</file>