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63" r:id="rId2"/>
    <p:sldId id="257" r:id="rId3"/>
    <p:sldId id="259" r:id="rId4"/>
    <p:sldId id="258" r:id="rId5"/>
    <p:sldId id="260" r:id="rId6"/>
    <p:sldId id="261" r:id="rId7"/>
    <p:sldId id="262"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1" autoAdjust="0"/>
    <p:restoredTop sz="94660"/>
  </p:normalViewPr>
  <p:slideViewPr>
    <p:cSldViewPr snapToGrid="0">
      <p:cViewPr varScale="1">
        <p:scale>
          <a:sx n="79" d="100"/>
          <a:sy n="79"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B09C3-9286-4359-A276-71E06C8D014D}" type="datetimeFigureOut">
              <a:rPr kumimoji="1" lang="ja-JP" altLang="en-US" smtClean="0"/>
              <a:t>2021/4/19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FA11A-6727-40ED-B115-B20315979249}" type="slidenum">
              <a:rPr kumimoji="1" lang="ja-JP" altLang="en-US" smtClean="0"/>
              <a:t>‹#›</a:t>
            </a:fld>
            <a:endParaRPr kumimoji="1" lang="ja-JP" altLang="en-US"/>
          </a:p>
        </p:txBody>
      </p:sp>
    </p:spTree>
    <p:extLst>
      <p:ext uri="{BB962C8B-B14F-4D97-AF65-F5344CB8AC3E}">
        <p14:creationId xmlns:p14="http://schemas.microsoft.com/office/powerpoint/2010/main" val="30424052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全くの初心者でない人は自己流で良し。</a:t>
            </a:r>
          </a:p>
        </p:txBody>
      </p:sp>
      <p:sp>
        <p:nvSpPr>
          <p:cNvPr id="4" name="スライド番号プレースホルダー 3"/>
          <p:cNvSpPr>
            <a:spLocks noGrp="1"/>
          </p:cNvSpPr>
          <p:nvPr>
            <p:ph type="sldNum" sz="quarter" idx="5"/>
          </p:nvPr>
        </p:nvSpPr>
        <p:spPr/>
        <p:txBody>
          <a:bodyPr/>
          <a:lstStyle/>
          <a:p>
            <a:fld id="{E94FA11A-6727-40ED-B115-B20315979249}" type="slidenum">
              <a:rPr kumimoji="1" lang="ja-JP" altLang="en-US" smtClean="0"/>
              <a:t>2</a:t>
            </a:fld>
            <a:endParaRPr kumimoji="1" lang="ja-JP" altLang="en-US"/>
          </a:p>
        </p:txBody>
      </p:sp>
    </p:spTree>
    <p:extLst>
      <p:ext uri="{BB962C8B-B14F-4D97-AF65-F5344CB8AC3E}">
        <p14:creationId xmlns:p14="http://schemas.microsoft.com/office/powerpoint/2010/main" val="68454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94FA11A-6727-40ED-B115-B20315979249}" type="slidenum">
              <a:rPr kumimoji="1" lang="ja-JP" altLang="en-US" smtClean="0"/>
              <a:t>3</a:t>
            </a:fld>
            <a:endParaRPr kumimoji="1" lang="ja-JP" altLang="en-US"/>
          </a:p>
        </p:txBody>
      </p:sp>
    </p:spTree>
    <p:extLst>
      <p:ext uri="{BB962C8B-B14F-4D97-AF65-F5344CB8AC3E}">
        <p14:creationId xmlns:p14="http://schemas.microsoft.com/office/powerpoint/2010/main" val="216585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94FA11A-6727-40ED-B115-B20315979249}" type="slidenum">
              <a:rPr kumimoji="1" lang="ja-JP" altLang="en-US" smtClean="0"/>
              <a:t>4</a:t>
            </a:fld>
            <a:endParaRPr kumimoji="1" lang="ja-JP" altLang="en-US"/>
          </a:p>
        </p:txBody>
      </p:sp>
    </p:spTree>
    <p:extLst>
      <p:ext uri="{BB962C8B-B14F-4D97-AF65-F5344CB8AC3E}">
        <p14:creationId xmlns:p14="http://schemas.microsoft.com/office/powerpoint/2010/main" val="105658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94FA11A-6727-40ED-B115-B20315979249}" type="slidenum">
              <a:rPr kumimoji="1" lang="ja-JP" altLang="en-US" smtClean="0"/>
              <a:t>5</a:t>
            </a:fld>
            <a:endParaRPr kumimoji="1" lang="ja-JP" altLang="en-US"/>
          </a:p>
        </p:txBody>
      </p:sp>
    </p:spTree>
    <p:extLst>
      <p:ext uri="{BB962C8B-B14F-4D97-AF65-F5344CB8AC3E}">
        <p14:creationId xmlns:p14="http://schemas.microsoft.com/office/powerpoint/2010/main" val="1053660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94FA11A-6727-40ED-B115-B20315979249}" type="slidenum">
              <a:rPr kumimoji="1" lang="ja-JP" altLang="en-US" smtClean="0"/>
              <a:t>7</a:t>
            </a:fld>
            <a:endParaRPr kumimoji="1" lang="ja-JP" altLang="en-US"/>
          </a:p>
        </p:txBody>
      </p:sp>
    </p:spTree>
    <p:extLst>
      <p:ext uri="{BB962C8B-B14F-4D97-AF65-F5344CB8AC3E}">
        <p14:creationId xmlns:p14="http://schemas.microsoft.com/office/powerpoint/2010/main" val="944020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8DB8A-C487-408A-B915-435DCD9A4A6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FEE3F85-7BA5-4A4B-8701-AD9AD95E9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BBC60F1-DD6F-40D9-B34A-3831C247E3FA}"/>
              </a:ext>
            </a:extLst>
          </p:cNvPr>
          <p:cNvSpPr>
            <a:spLocks noGrp="1"/>
          </p:cNvSpPr>
          <p:nvPr>
            <p:ph type="dt" sz="half" idx="10"/>
          </p:nvPr>
        </p:nvSpPr>
        <p:spPr/>
        <p:txBody>
          <a:bodyPr/>
          <a:lstStyle/>
          <a:p>
            <a:fld id="{D598B716-129A-4346-8A1E-A26C12C2A31C}" type="datetime1">
              <a:rPr kumimoji="1" lang="ja-JP" altLang="en-US" smtClean="0"/>
              <a:t>2021/4/19</a:t>
            </a:fld>
            <a:endParaRPr kumimoji="1" lang="ja-JP" altLang="en-US"/>
          </a:p>
        </p:txBody>
      </p:sp>
      <p:sp>
        <p:nvSpPr>
          <p:cNvPr id="5" name="フッター プレースホルダー 4">
            <a:extLst>
              <a:ext uri="{FF2B5EF4-FFF2-40B4-BE49-F238E27FC236}">
                <a16:creationId xmlns:a16="http://schemas.microsoft.com/office/drawing/2014/main" id="{816AFF63-01E1-4BFE-9D6D-7E7FBBCB16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EE1E2E-186B-455D-9680-D3552494AC81}"/>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144395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FA194-10D6-4134-9863-95C428565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F9FCCE-8CBC-4C03-95FA-4A53B7544C2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7DA038-1BF8-4BF6-AFE8-B58BE4495FD7}"/>
              </a:ext>
            </a:extLst>
          </p:cNvPr>
          <p:cNvSpPr>
            <a:spLocks noGrp="1"/>
          </p:cNvSpPr>
          <p:nvPr>
            <p:ph type="dt" sz="half" idx="10"/>
          </p:nvPr>
        </p:nvSpPr>
        <p:spPr/>
        <p:txBody>
          <a:bodyPr/>
          <a:lstStyle/>
          <a:p>
            <a:fld id="{EB22A80E-7491-4F57-805B-277B3553CBDD}" type="datetime1">
              <a:rPr kumimoji="1" lang="ja-JP" altLang="en-US" smtClean="0"/>
              <a:t>2021/4/19</a:t>
            </a:fld>
            <a:endParaRPr kumimoji="1" lang="ja-JP" altLang="en-US"/>
          </a:p>
        </p:txBody>
      </p:sp>
      <p:sp>
        <p:nvSpPr>
          <p:cNvPr id="5" name="フッター プレースホルダー 4">
            <a:extLst>
              <a:ext uri="{FF2B5EF4-FFF2-40B4-BE49-F238E27FC236}">
                <a16:creationId xmlns:a16="http://schemas.microsoft.com/office/drawing/2014/main" id="{A842731D-A59F-4778-936C-ACB33B2F89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8759DA-08A3-4716-9685-BA9AEB75395B}"/>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265845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0E7502-E070-4544-9DDD-0F1F653D71A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8CEB50-0F7A-49E4-85A3-039B6162F7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C1E9AF-62BA-4A25-849B-A262FF061679}"/>
              </a:ext>
            </a:extLst>
          </p:cNvPr>
          <p:cNvSpPr>
            <a:spLocks noGrp="1"/>
          </p:cNvSpPr>
          <p:nvPr>
            <p:ph type="dt" sz="half" idx="10"/>
          </p:nvPr>
        </p:nvSpPr>
        <p:spPr/>
        <p:txBody>
          <a:bodyPr/>
          <a:lstStyle/>
          <a:p>
            <a:fld id="{199D3773-1862-4E5E-9B7E-FD7B58B1CDC1}" type="datetime1">
              <a:rPr kumimoji="1" lang="ja-JP" altLang="en-US" smtClean="0"/>
              <a:t>2021/4/19</a:t>
            </a:fld>
            <a:endParaRPr kumimoji="1" lang="ja-JP" altLang="en-US"/>
          </a:p>
        </p:txBody>
      </p:sp>
      <p:sp>
        <p:nvSpPr>
          <p:cNvPr id="5" name="フッター プレースホルダー 4">
            <a:extLst>
              <a:ext uri="{FF2B5EF4-FFF2-40B4-BE49-F238E27FC236}">
                <a16:creationId xmlns:a16="http://schemas.microsoft.com/office/drawing/2014/main" id="{8587D792-8716-4D68-AE04-6D43C6C0EC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2354F-BDEB-4736-BA82-DB280582A88B}"/>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429348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F9E18-5C88-4361-8B40-212D0C0526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474C31-7421-418E-A839-823D82EB0EA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420F72-4757-469E-8FF7-09DA43F94558}"/>
              </a:ext>
            </a:extLst>
          </p:cNvPr>
          <p:cNvSpPr>
            <a:spLocks noGrp="1"/>
          </p:cNvSpPr>
          <p:nvPr>
            <p:ph type="dt" sz="half" idx="10"/>
          </p:nvPr>
        </p:nvSpPr>
        <p:spPr/>
        <p:txBody>
          <a:bodyPr/>
          <a:lstStyle/>
          <a:p>
            <a:fld id="{3A354C91-4530-4970-80EE-ED93F0349FC9}" type="datetime1">
              <a:rPr kumimoji="1" lang="ja-JP" altLang="en-US" smtClean="0"/>
              <a:t>2021/4/19</a:t>
            </a:fld>
            <a:endParaRPr kumimoji="1" lang="ja-JP" altLang="en-US"/>
          </a:p>
        </p:txBody>
      </p:sp>
      <p:sp>
        <p:nvSpPr>
          <p:cNvPr id="5" name="フッター プレースホルダー 4">
            <a:extLst>
              <a:ext uri="{FF2B5EF4-FFF2-40B4-BE49-F238E27FC236}">
                <a16:creationId xmlns:a16="http://schemas.microsoft.com/office/drawing/2014/main" id="{39618663-9C89-4176-AAA6-58384E2DB2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4CECBA-4A00-4CA8-AFB2-8848FB74630F}"/>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3709996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DC775-684F-4908-A20E-D9234C79521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8C1737-7D2B-40E8-8856-6FBDFB06B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D61503C-07A5-4D4D-9EBC-6F02CCAEFF9F}"/>
              </a:ext>
            </a:extLst>
          </p:cNvPr>
          <p:cNvSpPr>
            <a:spLocks noGrp="1"/>
          </p:cNvSpPr>
          <p:nvPr>
            <p:ph type="dt" sz="half" idx="10"/>
          </p:nvPr>
        </p:nvSpPr>
        <p:spPr/>
        <p:txBody>
          <a:bodyPr/>
          <a:lstStyle/>
          <a:p>
            <a:fld id="{D5546E1F-7704-43BC-9EB7-8B4E63C2FA78}" type="datetime1">
              <a:rPr kumimoji="1" lang="ja-JP" altLang="en-US" smtClean="0"/>
              <a:t>2021/4/19</a:t>
            </a:fld>
            <a:endParaRPr kumimoji="1" lang="ja-JP" altLang="en-US"/>
          </a:p>
        </p:txBody>
      </p:sp>
      <p:sp>
        <p:nvSpPr>
          <p:cNvPr id="5" name="フッター プレースホルダー 4">
            <a:extLst>
              <a:ext uri="{FF2B5EF4-FFF2-40B4-BE49-F238E27FC236}">
                <a16:creationId xmlns:a16="http://schemas.microsoft.com/office/drawing/2014/main" id="{F6A69EED-B950-4AFC-97DB-7F35D23D54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3405AF-E5A6-4C7C-BF1B-B42958106CD2}"/>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227991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29470E-277F-4591-82A6-987CD7A922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33CF6A-F6EB-447D-BC03-F781190974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A8555C-1FE8-4BA6-AD5D-3CA351E1D9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0534EB4-7B89-4B2C-90F8-8E49FBC1BD10}"/>
              </a:ext>
            </a:extLst>
          </p:cNvPr>
          <p:cNvSpPr>
            <a:spLocks noGrp="1"/>
          </p:cNvSpPr>
          <p:nvPr>
            <p:ph type="dt" sz="half" idx="10"/>
          </p:nvPr>
        </p:nvSpPr>
        <p:spPr/>
        <p:txBody>
          <a:bodyPr/>
          <a:lstStyle/>
          <a:p>
            <a:fld id="{8EDAF063-9BCA-4DB2-B62A-A71D73FFFF08}" type="datetime1">
              <a:rPr kumimoji="1" lang="ja-JP" altLang="en-US" smtClean="0"/>
              <a:t>2021/4/19</a:t>
            </a:fld>
            <a:endParaRPr kumimoji="1" lang="ja-JP" altLang="en-US"/>
          </a:p>
        </p:txBody>
      </p:sp>
      <p:sp>
        <p:nvSpPr>
          <p:cNvPr id="6" name="フッター プレースホルダー 5">
            <a:extLst>
              <a:ext uri="{FF2B5EF4-FFF2-40B4-BE49-F238E27FC236}">
                <a16:creationId xmlns:a16="http://schemas.microsoft.com/office/drawing/2014/main" id="{E5068F33-A2D5-4582-BAB4-D258698E83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BC8E98-D47D-408E-9FE0-AA8CA2329EE0}"/>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236697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781FD-692E-4FD5-B1F8-BF581EA78B0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91D009-A8D6-4120-9F71-A1E555F59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B3EDF1-37D6-4FBE-A25D-66713994611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FB8CD84-5413-40C7-9118-CD84FB1C7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D1AB3-6FBE-4E86-9ECC-E0F2B34E50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276B1DF-67EA-4E0D-895D-BC8EDE2A03D0}"/>
              </a:ext>
            </a:extLst>
          </p:cNvPr>
          <p:cNvSpPr>
            <a:spLocks noGrp="1"/>
          </p:cNvSpPr>
          <p:nvPr>
            <p:ph type="dt" sz="half" idx="10"/>
          </p:nvPr>
        </p:nvSpPr>
        <p:spPr/>
        <p:txBody>
          <a:bodyPr/>
          <a:lstStyle/>
          <a:p>
            <a:fld id="{67F69382-5A84-445F-85E3-36F95EF848C1}" type="datetime1">
              <a:rPr kumimoji="1" lang="ja-JP" altLang="en-US" smtClean="0"/>
              <a:t>2021/4/19</a:t>
            </a:fld>
            <a:endParaRPr kumimoji="1" lang="ja-JP" altLang="en-US"/>
          </a:p>
        </p:txBody>
      </p:sp>
      <p:sp>
        <p:nvSpPr>
          <p:cNvPr id="8" name="フッター プレースホルダー 7">
            <a:extLst>
              <a:ext uri="{FF2B5EF4-FFF2-40B4-BE49-F238E27FC236}">
                <a16:creationId xmlns:a16="http://schemas.microsoft.com/office/drawing/2014/main" id="{D4F1C7BF-C588-470D-94A8-1B07AFA1EB2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EAB5043-1620-4736-B430-B076CCDB1E7A}"/>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330495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46B21B-8CF4-445A-8DC8-6A15DABBC31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274747A-6C36-4440-BDB4-C9E4E075EC87}"/>
              </a:ext>
            </a:extLst>
          </p:cNvPr>
          <p:cNvSpPr>
            <a:spLocks noGrp="1"/>
          </p:cNvSpPr>
          <p:nvPr>
            <p:ph type="dt" sz="half" idx="10"/>
          </p:nvPr>
        </p:nvSpPr>
        <p:spPr/>
        <p:txBody>
          <a:bodyPr/>
          <a:lstStyle/>
          <a:p>
            <a:fld id="{11DFDDBE-55C0-4438-8735-A82CF8ED7D3C}" type="datetime1">
              <a:rPr kumimoji="1" lang="ja-JP" altLang="en-US" smtClean="0"/>
              <a:t>2021/4/19</a:t>
            </a:fld>
            <a:endParaRPr kumimoji="1" lang="ja-JP" altLang="en-US"/>
          </a:p>
        </p:txBody>
      </p:sp>
      <p:sp>
        <p:nvSpPr>
          <p:cNvPr id="4" name="フッター プレースホルダー 3">
            <a:extLst>
              <a:ext uri="{FF2B5EF4-FFF2-40B4-BE49-F238E27FC236}">
                <a16:creationId xmlns:a16="http://schemas.microsoft.com/office/drawing/2014/main" id="{1C54A8D7-19DC-4469-9605-7F504EF39E8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693A23F-6723-41DE-BE0C-224BF309D5D1}"/>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132607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CD38EF2-EBA2-4016-9CDA-46B0CA4EF325}"/>
              </a:ext>
            </a:extLst>
          </p:cNvPr>
          <p:cNvSpPr>
            <a:spLocks noGrp="1"/>
          </p:cNvSpPr>
          <p:nvPr>
            <p:ph type="dt" sz="half" idx="10"/>
          </p:nvPr>
        </p:nvSpPr>
        <p:spPr/>
        <p:txBody>
          <a:bodyPr/>
          <a:lstStyle/>
          <a:p>
            <a:fld id="{E5331A77-1F55-4289-8738-E3A3695C7942}" type="datetime1">
              <a:rPr kumimoji="1" lang="ja-JP" altLang="en-US" smtClean="0"/>
              <a:t>2021/4/19</a:t>
            </a:fld>
            <a:endParaRPr kumimoji="1" lang="ja-JP" altLang="en-US"/>
          </a:p>
        </p:txBody>
      </p:sp>
      <p:sp>
        <p:nvSpPr>
          <p:cNvPr id="3" name="フッター プレースホルダー 2">
            <a:extLst>
              <a:ext uri="{FF2B5EF4-FFF2-40B4-BE49-F238E27FC236}">
                <a16:creationId xmlns:a16="http://schemas.microsoft.com/office/drawing/2014/main" id="{06D90E87-6C66-4449-84EC-F29BB5DDBC4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F4D900-8E8C-4703-B0E5-CD026ECEAD63}"/>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124081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E4AB3-9603-4163-8B41-5658068140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8D6AA3-2F34-4E43-BADA-49225558CE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4D554AA-C73E-4F75-812E-93D0A07D6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F264D28-8C90-4045-9147-F84EB0DCE7AA}"/>
              </a:ext>
            </a:extLst>
          </p:cNvPr>
          <p:cNvSpPr>
            <a:spLocks noGrp="1"/>
          </p:cNvSpPr>
          <p:nvPr>
            <p:ph type="dt" sz="half" idx="10"/>
          </p:nvPr>
        </p:nvSpPr>
        <p:spPr/>
        <p:txBody>
          <a:bodyPr/>
          <a:lstStyle/>
          <a:p>
            <a:fld id="{DD3D377D-82DD-422E-95EB-D4FF56DA2071}" type="datetime1">
              <a:rPr kumimoji="1" lang="ja-JP" altLang="en-US" smtClean="0"/>
              <a:t>2021/4/19</a:t>
            </a:fld>
            <a:endParaRPr kumimoji="1" lang="ja-JP" altLang="en-US"/>
          </a:p>
        </p:txBody>
      </p:sp>
      <p:sp>
        <p:nvSpPr>
          <p:cNvPr id="6" name="フッター プレースホルダー 5">
            <a:extLst>
              <a:ext uri="{FF2B5EF4-FFF2-40B4-BE49-F238E27FC236}">
                <a16:creationId xmlns:a16="http://schemas.microsoft.com/office/drawing/2014/main" id="{7F4B5946-4F67-4977-94F2-3AAA51EA821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2F56F4-EB34-4C65-8576-637D91D238DB}"/>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388528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3F102-1C00-4191-B53C-45E2D7797D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4C30A9-4601-4512-BDBC-88EF8EE8E7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6B988D1-3301-4841-97BE-5AEE5C9D4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707A13F-CABE-428B-BB63-7C23F917680E}"/>
              </a:ext>
            </a:extLst>
          </p:cNvPr>
          <p:cNvSpPr>
            <a:spLocks noGrp="1"/>
          </p:cNvSpPr>
          <p:nvPr>
            <p:ph type="dt" sz="half" idx="10"/>
          </p:nvPr>
        </p:nvSpPr>
        <p:spPr/>
        <p:txBody>
          <a:bodyPr/>
          <a:lstStyle/>
          <a:p>
            <a:fld id="{116ABC25-B53C-4E21-8256-D774F9E7D21F}" type="datetime1">
              <a:rPr kumimoji="1" lang="ja-JP" altLang="en-US" smtClean="0"/>
              <a:t>2021/4/19</a:t>
            </a:fld>
            <a:endParaRPr kumimoji="1" lang="ja-JP" altLang="en-US"/>
          </a:p>
        </p:txBody>
      </p:sp>
      <p:sp>
        <p:nvSpPr>
          <p:cNvPr id="6" name="フッター プレースホルダー 5">
            <a:extLst>
              <a:ext uri="{FF2B5EF4-FFF2-40B4-BE49-F238E27FC236}">
                <a16:creationId xmlns:a16="http://schemas.microsoft.com/office/drawing/2014/main" id="{B7287009-7073-4C24-A8C4-6F2F85B2BE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9DB82F-A714-43F5-A81F-6CB2EB432880}"/>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224627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3C6BCB-B3C0-4701-81B4-BC5EF9DE4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0D768B-505D-4460-9F95-42A443E83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272844-FE08-4446-8D2B-E4B4E55CF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D52CB-BEF7-4188-997C-4B6999852D6E}" type="datetime1">
              <a:rPr kumimoji="1" lang="ja-JP" altLang="en-US" smtClean="0"/>
              <a:t>2021/4/19</a:t>
            </a:fld>
            <a:endParaRPr kumimoji="1" lang="ja-JP" altLang="en-US"/>
          </a:p>
        </p:txBody>
      </p:sp>
      <p:sp>
        <p:nvSpPr>
          <p:cNvPr id="5" name="フッター プレースホルダー 4">
            <a:extLst>
              <a:ext uri="{FF2B5EF4-FFF2-40B4-BE49-F238E27FC236}">
                <a16:creationId xmlns:a16="http://schemas.microsoft.com/office/drawing/2014/main" id="{7A32ED19-A3D7-4F03-BD2D-E623AA1CD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190554E-A588-45E5-9511-3430FE7C6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1355446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869AB00-1B40-46D9-914C-0FC3CBF95E4E}"/>
              </a:ext>
            </a:extLst>
          </p:cNvPr>
          <p:cNvSpPr>
            <a:spLocks noGrp="1"/>
          </p:cNvSpPr>
          <p:nvPr>
            <p:ph type="ctrTitle"/>
          </p:nvPr>
        </p:nvSpPr>
        <p:spPr>
          <a:xfrm>
            <a:off x="1524000" y="1712068"/>
            <a:ext cx="9144000" cy="1266824"/>
          </a:xfrm>
        </p:spPr>
        <p:txBody>
          <a:bodyPr>
            <a:normAutofit/>
          </a:bodyPr>
          <a:lstStyle/>
          <a:p>
            <a:r>
              <a:rPr kumimoji="1" lang="ja-JP" altLang="en-US" dirty="0"/>
              <a:t>クイック・スタート</a:t>
            </a:r>
          </a:p>
        </p:txBody>
      </p:sp>
      <p:pic>
        <p:nvPicPr>
          <p:cNvPr id="1026" name="Picture 2">
            <a:extLst>
              <a:ext uri="{FF2B5EF4-FFF2-40B4-BE49-F238E27FC236}">
                <a16:creationId xmlns:a16="http://schemas.microsoft.com/office/drawing/2014/main" id="{9C461E94-83B3-49CB-B500-7E86EC474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479" y="3429000"/>
            <a:ext cx="5243042" cy="1548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28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D23F5C-1014-426A-8E47-B4F8539217C6}"/>
              </a:ext>
            </a:extLst>
          </p:cNvPr>
          <p:cNvSpPr>
            <a:spLocks noGrp="1"/>
          </p:cNvSpPr>
          <p:nvPr>
            <p:ph type="title"/>
          </p:nvPr>
        </p:nvSpPr>
        <p:spPr/>
        <p:txBody>
          <a:bodyPr/>
          <a:lstStyle/>
          <a:p>
            <a:r>
              <a:rPr kumimoji="1" lang="en-US" altLang="ja-JP" dirty="0"/>
              <a:t>QGIS</a:t>
            </a:r>
            <a:r>
              <a:rPr lang="ja-JP" altLang="en-US" dirty="0"/>
              <a:t> ユーザならインストール不要</a:t>
            </a:r>
            <a:endParaRPr kumimoji="1" lang="ja-JP" altLang="en-US" dirty="0"/>
          </a:p>
        </p:txBody>
      </p:sp>
      <p:sp>
        <p:nvSpPr>
          <p:cNvPr id="3" name="コンテンツ プレースホルダー 2">
            <a:extLst>
              <a:ext uri="{FF2B5EF4-FFF2-40B4-BE49-F238E27FC236}">
                <a16:creationId xmlns:a16="http://schemas.microsoft.com/office/drawing/2014/main" id="{ABC1A644-CAD6-4BB8-9B86-F4AEAEFD837E}"/>
              </a:ext>
            </a:extLst>
          </p:cNvPr>
          <p:cNvSpPr>
            <a:spLocks noGrp="1"/>
          </p:cNvSpPr>
          <p:nvPr>
            <p:ph idx="1"/>
          </p:nvPr>
        </p:nvSpPr>
        <p:spPr>
          <a:xfrm>
            <a:off x="838200" y="1825625"/>
            <a:ext cx="10515600" cy="2094622"/>
          </a:xfrm>
        </p:spPr>
        <p:txBody>
          <a:bodyPr/>
          <a:lstStyle/>
          <a:p>
            <a:pPr>
              <a:spcBef>
                <a:spcPts val="1800"/>
              </a:spcBef>
            </a:pPr>
            <a:r>
              <a:rPr lang="ja-JP" altLang="en-US" dirty="0"/>
              <a:t>第３版の </a:t>
            </a:r>
            <a:r>
              <a:rPr kumimoji="1" lang="en-US" altLang="ja-JP" dirty="0"/>
              <a:t>QGIS </a:t>
            </a:r>
            <a:r>
              <a:rPr kumimoji="1" lang="ja-JP" altLang="en-US" dirty="0"/>
              <a:t>がインストールされていれば、お手元の</a:t>
            </a:r>
            <a:r>
              <a:rPr kumimoji="1" lang="en-US" altLang="ja-JP" dirty="0"/>
              <a:t>PC</a:t>
            </a:r>
            <a:r>
              <a:rPr kumimoji="1" lang="ja-JP" altLang="en-US" dirty="0"/>
              <a:t>に</a:t>
            </a:r>
            <a:r>
              <a:rPr lang="ja-JP" altLang="en-US" dirty="0"/>
              <a:t>既に </a:t>
            </a:r>
            <a:r>
              <a:rPr lang="en-US" altLang="ja-JP" dirty="0"/>
              <a:t>Python </a:t>
            </a:r>
            <a:r>
              <a:rPr lang="ja-JP" altLang="en-US" dirty="0"/>
              <a:t>がインストールされています。</a:t>
            </a:r>
            <a:endParaRPr lang="en-US" altLang="ja-JP" dirty="0"/>
          </a:p>
          <a:p>
            <a:pPr>
              <a:spcBef>
                <a:spcPts val="1800"/>
              </a:spcBef>
            </a:pPr>
            <a:r>
              <a:rPr lang="ja-JP" altLang="en-US" dirty="0"/>
              <a:t>以下では、これを利用するための若干の準備とプログラムの実行例を示します。</a:t>
            </a:r>
            <a:endParaRPr lang="en-US" altLang="ja-JP" dirty="0"/>
          </a:p>
        </p:txBody>
      </p:sp>
      <p:sp>
        <p:nvSpPr>
          <p:cNvPr id="4" name="テキスト ボックス 3">
            <a:extLst>
              <a:ext uri="{FF2B5EF4-FFF2-40B4-BE49-F238E27FC236}">
                <a16:creationId xmlns:a16="http://schemas.microsoft.com/office/drawing/2014/main" id="{9643C210-2226-48AE-BE83-A1C63AFAEA97}"/>
              </a:ext>
            </a:extLst>
          </p:cNvPr>
          <p:cNvSpPr txBox="1"/>
          <p:nvPr/>
        </p:nvSpPr>
        <p:spPr>
          <a:xfrm>
            <a:off x="838199" y="4367720"/>
            <a:ext cx="9871953" cy="646331"/>
          </a:xfrm>
          <a:prstGeom prst="rect">
            <a:avLst/>
          </a:prstGeom>
          <a:noFill/>
        </p:spPr>
        <p:txBody>
          <a:bodyPr wrap="square" rtlCol="0">
            <a:spAutoFit/>
          </a:bodyPr>
          <a:lstStyle/>
          <a:p>
            <a:r>
              <a:rPr lang="ja-JP" altLang="en-US" dirty="0">
                <a:solidFill>
                  <a:srgbClr val="FF0000"/>
                </a:solidFill>
              </a:rPr>
              <a:t>このコンテンツは </a:t>
            </a:r>
            <a:r>
              <a:rPr lang="en-US" altLang="ja-JP" dirty="0">
                <a:solidFill>
                  <a:srgbClr val="FF0000"/>
                </a:solidFill>
              </a:rPr>
              <a:t>Python </a:t>
            </a:r>
            <a:r>
              <a:rPr lang="ja-JP" altLang="en-US" dirty="0">
                <a:solidFill>
                  <a:srgbClr val="FF0000"/>
                </a:solidFill>
              </a:rPr>
              <a:t>やエディターの利用歴が無い方を対象としたガイドとなっています。該当しない方は事情に合わせて、適宜、読替えを行って下さい。</a:t>
            </a:r>
            <a:endParaRPr lang="en-US" altLang="ja-JP" dirty="0">
              <a:solidFill>
                <a:srgbClr val="FF0000"/>
              </a:solidFill>
            </a:endParaRPr>
          </a:p>
        </p:txBody>
      </p:sp>
      <p:sp>
        <p:nvSpPr>
          <p:cNvPr id="5" name="スライド番号プレースホルダー 4">
            <a:extLst>
              <a:ext uri="{FF2B5EF4-FFF2-40B4-BE49-F238E27FC236}">
                <a16:creationId xmlns:a16="http://schemas.microsoft.com/office/drawing/2014/main" id="{493CC8ED-5D57-402D-8772-FB7764360746}"/>
              </a:ext>
            </a:extLst>
          </p:cNvPr>
          <p:cNvSpPr>
            <a:spLocks noGrp="1"/>
          </p:cNvSpPr>
          <p:nvPr>
            <p:ph type="sldNum" sz="quarter" idx="12"/>
          </p:nvPr>
        </p:nvSpPr>
        <p:spPr/>
        <p:txBody>
          <a:bodyPr/>
          <a:lstStyle/>
          <a:p>
            <a:fld id="{52BCCBDC-3EE3-477B-813D-EFE2272329F6}" type="slidenum">
              <a:rPr kumimoji="1" lang="ja-JP" altLang="en-US" smtClean="0"/>
              <a:t>2</a:t>
            </a:fld>
            <a:endParaRPr kumimoji="1" lang="ja-JP" altLang="en-US"/>
          </a:p>
        </p:txBody>
      </p:sp>
    </p:spTree>
    <p:extLst>
      <p:ext uri="{BB962C8B-B14F-4D97-AF65-F5344CB8AC3E}">
        <p14:creationId xmlns:p14="http://schemas.microsoft.com/office/powerpoint/2010/main" val="233107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96C95-18EA-4497-A20D-B0FBD538FE1C}"/>
              </a:ext>
            </a:extLst>
          </p:cNvPr>
          <p:cNvSpPr>
            <a:spLocks noGrp="1"/>
          </p:cNvSpPr>
          <p:nvPr>
            <p:ph type="title"/>
          </p:nvPr>
        </p:nvSpPr>
        <p:spPr/>
        <p:txBody>
          <a:bodyPr/>
          <a:lstStyle/>
          <a:p>
            <a:r>
              <a:rPr kumimoji="1" lang="ja-JP" altLang="en-US" dirty="0"/>
              <a:t>コマンドプロンプト（</a:t>
            </a:r>
            <a:r>
              <a:rPr kumimoji="1" lang="en-US" altLang="ja-JP" dirty="0" err="1"/>
              <a:t>cmd</a:t>
            </a:r>
            <a:r>
              <a:rPr kumimoji="1" lang="ja-JP" altLang="en-US" dirty="0"/>
              <a:t>）を開く</a:t>
            </a:r>
          </a:p>
        </p:txBody>
      </p:sp>
      <p:pic>
        <p:nvPicPr>
          <p:cNvPr id="4" name="図 4" descr="コンピューターのスクリーンショット&#10;&#10;自動的に生成された説明">
            <a:extLst>
              <a:ext uri="{FF2B5EF4-FFF2-40B4-BE49-F238E27FC236}">
                <a16:creationId xmlns:a16="http://schemas.microsoft.com/office/drawing/2014/main" id="{6E72540A-B8A4-47C8-A480-5EBF5353D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39" y="2014538"/>
            <a:ext cx="3367087"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図 5" descr="パソコンの画面&#10;&#10;自動的に生成された説明">
            <a:extLst>
              <a:ext uri="{FF2B5EF4-FFF2-40B4-BE49-F238E27FC236}">
                <a16:creationId xmlns:a16="http://schemas.microsoft.com/office/drawing/2014/main" id="{D2397E2F-7CB8-41FE-82DA-7124B8360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5251" y="2632075"/>
            <a:ext cx="3639230" cy="216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6">
            <a:extLst>
              <a:ext uri="{FF2B5EF4-FFF2-40B4-BE49-F238E27FC236}">
                <a16:creationId xmlns:a16="http://schemas.microsoft.com/office/drawing/2014/main" id="{5EEFC92E-DBF5-4410-8897-67861A4186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9126" y="3429000"/>
            <a:ext cx="336550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8">
            <a:extLst>
              <a:ext uri="{FF2B5EF4-FFF2-40B4-BE49-F238E27FC236}">
                <a16:creationId xmlns:a16="http://schemas.microsoft.com/office/drawing/2014/main" id="{6E0C1740-5E45-41B0-AD46-1DD333EEAD92}"/>
              </a:ext>
            </a:extLst>
          </p:cNvPr>
          <p:cNvSpPr txBox="1">
            <a:spLocks noChangeArrowheads="1"/>
          </p:cNvSpPr>
          <p:nvPr/>
        </p:nvSpPr>
        <p:spPr bwMode="auto">
          <a:xfrm>
            <a:off x="5443276" y="2035175"/>
            <a:ext cx="408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500"/>
              </a:spcBef>
              <a:buFont typeface="Arial" panose="020B0604020202020204" pitchFamily="34" charset="0"/>
              <a:buChar char="•"/>
              <a:defRPr kumimoji="1" sz="2400">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500"/>
              </a:spcBef>
              <a:buFont typeface="Arial" panose="020B0604020202020204" pitchFamily="34" charset="0"/>
              <a:buChar char="•"/>
              <a:defRPr kumimoji="1" sz="20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r>
              <a:rPr lang="ja-JP" altLang="en-US" sz="1800"/>
              <a:t>①　作業するフォルダを選んで</a:t>
            </a:r>
          </a:p>
        </p:txBody>
      </p:sp>
      <p:sp>
        <p:nvSpPr>
          <p:cNvPr id="9" name="テキスト ボックス 9">
            <a:extLst>
              <a:ext uri="{FF2B5EF4-FFF2-40B4-BE49-F238E27FC236}">
                <a16:creationId xmlns:a16="http://schemas.microsoft.com/office/drawing/2014/main" id="{99731BA2-7356-43E8-A5D0-B1DA056B4392}"/>
              </a:ext>
            </a:extLst>
          </p:cNvPr>
          <p:cNvSpPr txBox="1">
            <a:spLocks noChangeArrowheads="1"/>
          </p:cNvSpPr>
          <p:nvPr/>
        </p:nvSpPr>
        <p:spPr bwMode="auto">
          <a:xfrm>
            <a:off x="7211811" y="2769901"/>
            <a:ext cx="2492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500"/>
              </a:spcBef>
              <a:buFont typeface="Arial" panose="020B0604020202020204" pitchFamily="34" charset="0"/>
              <a:buChar char="•"/>
              <a:defRPr kumimoji="1" sz="2400">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500"/>
              </a:spcBef>
              <a:buFont typeface="Arial" panose="020B0604020202020204" pitchFamily="34" charset="0"/>
              <a:buChar char="•"/>
              <a:defRPr kumimoji="1" sz="20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r>
              <a:rPr lang="ja-JP" altLang="en-US" sz="1800" dirty="0"/>
              <a:t>②　</a:t>
            </a:r>
            <a:r>
              <a:rPr lang="en-US" altLang="ja-JP" sz="1800" dirty="0" err="1"/>
              <a:t>Alt+d</a:t>
            </a:r>
            <a:r>
              <a:rPr lang="en-US" altLang="ja-JP" sz="1800" dirty="0"/>
              <a:t> </a:t>
            </a:r>
            <a:r>
              <a:rPr lang="ja-JP" altLang="en-US" sz="1800" dirty="0"/>
              <a:t>とタイプ</a:t>
            </a:r>
          </a:p>
        </p:txBody>
      </p:sp>
      <p:sp>
        <p:nvSpPr>
          <p:cNvPr id="10" name="テキスト ボックス 10">
            <a:extLst>
              <a:ext uri="{FF2B5EF4-FFF2-40B4-BE49-F238E27FC236}">
                <a16:creationId xmlns:a16="http://schemas.microsoft.com/office/drawing/2014/main" id="{58535DC6-8800-4CB2-AEE2-125D4806C55A}"/>
              </a:ext>
            </a:extLst>
          </p:cNvPr>
          <p:cNvSpPr txBox="1">
            <a:spLocks noChangeArrowheads="1"/>
          </p:cNvSpPr>
          <p:nvPr/>
        </p:nvSpPr>
        <p:spPr bwMode="auto">
          <a:xfrm>
            <a:off x="8810364" y="3549650"/>
            <a:ext cx="2308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500"/>
              </a:spcBef>
              <a:buFont typeface="Arial" panose="020B0604020202020204" pitchFamily="34" charset="0"/>
              <a:buChar char="•"/>
              <a:defRPr kumimoji="1" sz="2400">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500"/>
              </a:spcBef>
              <a:buFont typeface="Arial" panose="020B0604020202020204" pitchFamily="34" charset="0"/>
              <a:buChar char="•"/>
              <a:defRPr kumimoji="1" sz="20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r>
              <a:rPr lang="ja-JP" altLang="en-US" sz="1800" dirty="0"/>
              <a:t>③　</a:t>
            </a:r>
            <a:r>
              <a:rPr lang="en-US" altLang="ja-JP" sz="1800" dirty="0" err="1"/>
              <a:t>cmd</a:t>
            </a:r>
            <a:r>
              <a:rPr lang="en-US" altLang="ja-JP" sz="1800" dirty="0"/>
              <a:t> </a:t>
            </a:r>
            <a:r>
              <a:rPr lang="ja-JP" altLang="en-US" sz="1800" dirty="0"/>
              <a:t>とタイプ</a:t>
            </a:r>
          </a:p>
        </p:txBody>
      </p:sp>
      <p:sp>
        <p:nvSpPr>
          <p:cNvPr id="3" name="スライド番号プレースホルダー 2">
            <a:extLst>
              <a:ext uri="{FF2B5EF4-FFF2-40B4-BE49-F238E27FC236}">
                <a16:creationId xmlns:a16="http://schemas.microsoft.com/office/drawing/2014/main" id="{3173219D-4AEB-4013-9D73-F7FA09F86278}"/>
              </a:ext>
            </a:extLst>
          </p:cNvPr>
          <p:cNvSpPr>
            <a:spLocks noGrp="1"/>
          </p:cNvSpPr>
          <p:nvPr>
            <p:ph type="sldNum" sz="quarter" idx="12"/>
          </p:nvPr>
        </p:nvSpPr>
        <p:spPr/>
        <p:txBody>
          <a:bodyPr/>
          <a:lstStyle/>
          <a:p>
            <a:fld id="{52BCCBDC-3EE3-477B-813D-EFE2272329F6}" type="slidenum">
              <a:rPr kumimoji="1" lang="ja-JP" altLang="en-US" smtClean="0"/>
              <a:t>3</a:t>
            </a:fld>
            <a:endParaRPr kumimoji="1" lang="ja-JP" altLang="en-US"/>
          </a:p>
        </p:txBody>
      </p:sp>
    </p:spTree>
    <p:extLst>
      <p:ext uri="{BB962C8B-B14F-4D97-AF65-F5344CB8AC3E}">
        <p14:creationId xmlns:p14="http://schemas.microsoft.com/office/powerpoint/2010/main" val="379481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0E6D3-7FBB-44C1-B02C-36636992F769}"/>
              </a:ext>
            </a:extLst>
          </p:cNvPr>
          <p:cNvSpPr>
            <a:spLocks noGrp="1"/>
          </p:cNvSpPr>
          <p:nvPr>
            <p:ph type="title"/>
          </p:nvPr>
        </p:nvSpPr>
        <p:spPr/>
        <p:txBody>
          <a:bodyPr/>
          <a:lstStyle/>
          <a:p>
            <a:r>
              <a:rPr kumimoji="1" lang="ja-JP" altLang="en-US" dirty="0"/>
              <a:t>メモ帳（</a:t>
            </a:r>
            <a:r>
              <a:rPr kumimoji="1" lang="en-US" altLang="ja-JP" dirty="0"/>
              <a:t>notepad</a:t>
            </a:r>
            <a:r>
              <a:rPr kumimoji="1" lang="ja-JP" altLang="en-US" dirty="0"/>
              <a:t>）を開く</a:t>
            </a:r>
          </a:p>
        </p:txBody>
      </p:sp>
      <p:pic>
        <p:nvPicPr>
          <p:cNvPr id="5" name="コンテンツ プレースホルダー 4">
            <a:extLst>
              <a:ext uri="{FF2B5EF4-FFF2-40B4-BE49-F238E27FC236}">
                <a16:creationId xmlns:a16="http://schemas.microsoft.com/office/drawing/2014/main" id="{613952B4-30E3-47D4-938E-EB5DDCA336B0}"/>
              </a:ext>
            </a:extLst>
          </p:cNvPr>
          <p:cNvPicPr>
            <a:picLocks noGrp="1" noChangeAspect="1"/>
          </p:cNvPicPr>
          <p:nvPr>
            <p:ph idx="1"/>
          </p:nvPr>
        </p:nvPicPr>
        <p:blipFill>
          <a:blip r:embed="rId3"/>
          <a:stretch>
            <a:fillRect/>
          </a:stretch>
        </p:blipFill>
        <p:spPr>
          <a:xfrm>
            <a:off x="4120409" y="3633787"/>
            <a:ext cx="3600450" cy="2133600"/>
          </a:xfrm>
          <a:prstGeom prst="rect">
            <a:avLst/>
          </a:prstGeom>
        </p:spPr>
      </p:pic>
      <p:grpSp>
        <p:nvGrpSpPr>
          <p:cNvPr id="7" name="グループ化 6">
            <a:extLst>
              <a:ext uri="{FF2B5EF4-FFF2-40B4-BE49-F238E27FC236}">
                <a16:creationId xmlns:a16="http://schemas.microsoft.com/office/drawing/2014/main" id="{4B460DA2-4D10-4B67-BEDD-470ADB875879}"/>
              </a:ext>
            </a:extLst>
          </p:cNvPr>
          <p:cNvGrpSpPr/>
          <p:nvPr/>
        </p:nvGrpSpPr>
        <p:grpSpPr>
          <a:xfrm>
            <a:off x="1993660" y="1895475"/>
            <a:ext cx="7553325" cy="1533525"/>
            <a:chOff x="1993660" y="1895475"/>
            <a:chExt cx="7553325" cy="1533525"/>
          </a:xfrm>
        </p:grpSpPr>
        <p:pic>
          <p:nvPicPr>
            <p:cNvPr id="4" name="図 3">
              <a:extLst>
                <a:ext uri="{FF2B5EF4-FFF2-40B4-BE49-F238E27FC236}">
                  <a16:creationId xmlns:a16="http://schemas.microsoft.com/office/drawing/2014/main" id="{CCE6EE61-C04A-4BF0-AEA7-F169892E8E1A}"/>
                </a:ext>
              </a:extLst>
            </p:cNvPr>
            <p:cNvPicPr>
              <a:picLocks noChangeAspect="1"/>
            </p:cNvPicPr>
            <p:nvPr/>
          </p:nvPicPr>
          <p:blipFill>
            <a:blip r:embed="rId4"/>
            <a:stretch>
              <a:fillRect/>
            </a:stretch>
          </p:blipFill>
          <p:spPr>
            <a:xfrm>
              <a:off x="1993660" y="1895475"/>
              <a:ext cx="7553325" cy="1533525"/>
            </a:xfrm>
            <a:prstGeom prst="rect">
              <a:avLst/>
            </a:prstGeom>
          </p:spPr>
        </p:pic>
        <p:sp>
          <p:nvSpPr>
            <p:cNvPr id="6" name="正方形/長方形 5">
              <a:extLst>
                <a:ext uri="{FF2B5EF4-FFF2-40B4-BE49-F238E27FC236}">
                  <a16:creationId xmlns:a16="http://schemas.microsoft.com/office/drawing/2014/main" id="{97E5D42B-61CE-4CB0-A75D-22951FECB88B}"/>
                </a:ext>
              </a:extLst>
            </p:cNvPr>
            <p:cNvSpPr/>
            <p:nvPr/>
          </p:nvSpPr>
          <p:spPr>
            <a:xfrm>
              <a:off x="6096000" y="2370407"/>
              <a:ext cx="1848255" cy="2918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スライド番号プレースホルダー 2">
            <a:extLst>
              <a:ext uri="{FF2B5EF4-FFF2-40B4-BE49-F238E27FC236}">
                <a16:creationId xmlns:a16="http://schemas.microsoft.com/office/drawing/2014/main" id="{555CBB95-28BF-4AA4-B1D6-ABC72AE86E3B}"/>
              </a:ext>
            </a:extLst>
          </p:cNvPr>
          <p:cNvSpPr>
            <a:spLocks noGrp="1"/>
          </p:cNvSpPr>
          <p:nvPr>
            <p:ph type="sldNum" sz="quarter" idx="12"/>
          </p:nvPr>
        </p:nvSpPr>
        <p:spPr/>
        <p:txBody>
          <a:bodyPr/>
          <a:lstStyle/>
          <a:p>
            <a:fld id="{52BCCBDC-3EE3-477B-813D-EFE2272329F6}" type="slidenum">
              <a:rPr kumimoji="1" lang="ja-JP" altLang="en-US" smtClean="0"/>
              <a:t>4</a:t>
            </a:fld>
            <a:endParaRPr kumimoji="1" lang="ja-JP" altLang="en-US"/>
          </a:p>
        </p:txBody>
      </p:sp>
    </p:spTree>
    <p:extLst>
      <p:ext uri="{BB962C8B-B14F-4D97-AF65-F5344CB8AC3E}">
        <p14:creationId xmlns:p14="http://schemas.microsoft.com/office/powerpoint/2010/main" val="411550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4B411-8829-43F5-AFDB-ED9144C95255}"/>
              </a:ext>
            </a:extLst>
          </p:cNvPr>
          <p:cNvSpPr>
            <a:spLocks noGrp="1"/>
          </p:cNvSpPr>
          <p:nvPr>
            <p:ph type="title"/>
          </p:nvPr>
        </p:nvSpPr>
        <p:spPr/>
        <p:txBody>
          <a:bodyPr/>
          <a:lstStyle/>
          <a:p>
            <a:r>
              <a:rPr lang="ja-JP" altLang="en-US" dirty="0"/>
              <a:t>ファイルを作成する</a:t>
            </a:r>
            <a:endParaRPr kumimoji="1" lang="ja-JP" altLang="en-US" dirty="0"/>
          </a:p>
        </p:txBody>
      </p:sp>
      <p:sp>
        <p:nvSpPr>
          <p:cNvPr id="3" name="コンテンツ プレースホルダー 2">
            <a:extLst>
              <a:ext uri="{FF2B5EF4-FFF2-40B4-BE49-F238E27FC236}">
                <a16:creationId xmlns:a16="http://schemas.microsoft.com/office/drawing/2014/main" id="{B54BFA1A-B50F-424B-AA76-A38CFDF74123}"/>
              </a:ext>
            </a:extLst>
          </p:cNvPr>
          <p:cNvSpPr>
            <a:spLocks noGrp="1"/>
          </p:cNvSpPr>
          <p:nvPr>
            <p:ph idx="1"/>
          </p:nvPr>
        </p:nvSpPr>
        <p:spPr>
          <a:xfrm>
            <a:off x="838201" y="1825624"/>
            <a:ext cx="6524020" cy="4264047"/>
          </a:xfrm>
        </p:spPr>
        <p:txBody>
          <a:bodyPr>
            <a:normAutofit/>
          </a:bodyPr>
          <a:lstStyle/>
          <a:p>
            <a:pPr marL="514350" indent="-514350">
              <a:buFont typeface="+mj-ea"/>
              <a:buAutoNum type="circleNumDbPlain"/>
            </a:pPr>
            <a:r>
              <a:rPr lang="ja-JP" altLang="en-US" dirty="0"/>
              <a:t>右の枠内のテキストをクリップボードにコピー（テキストボックス選択</a:t>
            </a:r>
            <a:r>
              <a:rPr lang="en-US" altLang="ja-JP" dirty="0" err="1"/>
              <a:t>Cntrl</a:t>
            </a:r>
            <a:r>
              <a:rPr lang="en-US" altLang="ja-JP" dirty="0"/>
              <a:t>-a</a:t>
            </a:r>
            <a:r>
              <a:rPr lang="ja-JP" altLang="en-US" dirty="0"/>
              <a:t>、</a:t>
            </a:r>
            <a:r>
              <a:rPr lang="en-US" altLang="ja-JP" dirty="0" err="1"/>
              <a:t>Cntrl</a:t>
            </a:r>
            <a:r>
              <a:rPr lang="en-US" altLang="ja-JP" dirty="0"/>
              <a:t>-c</a:t>
            </a:r>
            <a:r>
              <a:rPr lang="ja-JP" altLang="en-US" dirty="0"/>
              <a:t>）</a:t>
            </a:r>
            <a:endParaRPr lang="en-US" altLang="ja-JP" dirty="0"/>
          </a:p>
          <a:p>
            <a:pPr marL="514350" indent="-514350">
              <a:buFont typeface="+mj-ea"/>
              <a:buAutoNum type="circleNumDbPlain"/>
            </a:pPr>
            <a:r>
              <a:rPr lang="ja-JP" altLang="en-US" dirty="0"/>
              <a:t>メモ帳に貼り付け（</a:t>
            </a:r>
            <a:r>
              <a:rPr lang="en-US" altLang="ja-JP" dirty="0" err="1"/>
              <a:t>Cntrl</a:t>
            </a:r>
            <a:r>
              <a:rPr lang="en-US" altLang="ja-JP" dirty="0"/>
              <a:t>-v</a:t>
            </a:r>
            <a:r>
              <a:rPr lang="ja-JP" altLang="en-US" dirty="0"/>
              <a:t>）</a:t>
            </a:r>
            <a:endParaRPr lang="en-US" altLang="ja-JP" dirty="0"/>
          </a:p>
          <a:p>
            <a:pPr marL="514350" indent="-514350">
              <a:buFont typeface="+mj-ea"/>
              <a:buAutoNum type="circleNumDbPlain"/>
            </a:pPr>
            <a:r>
              <a:rPr lang="ja-JP" altLang="en-US" dirty="0"/>
              <a:t>ツールバーで</a:t>
            </a:r>
            <a:r>
              <a:rPr kumimoji="1" lang="ja-JP" altLang="en-US" dirty="0"/>
              <a:t>「ファイル」「上書き保存」（</a:t>
            </a:r>
            <a:r>
              <a:rPr kumimoji="1" lang="en-US" altLang="ja-JP" dirty="0" err="1"/>
              <a:t>Cntrl</a:t>
            </a:r>
            <a:r>
              <a:rPr kumimoji="1" lang="en-US" altLang="ja-JP" dirty="0"/>
              <a:t>-s</a:t>
            </a:r>
            <a:r>
              <a:rPr kumimoji="1" lang="ja-JP" altLang="en-US" dirty="0"/>
              <a:t>）</a:t>
            </a:r>
            <a:endParaRPr kumimoji="1" lang="en-US" altLang="ja-JP" dirty="0"/>
          </a:p>
          <a:p>
            <a:pPr marL="514350" indent="-514350">
              <a:buFont typeface="+mj-ea"/>
              <a:buAutoNum type="circleNumDbPlain"/>
            </a:pPr>
            <a:r>
              <a:rPr lang="ja-JP" altLang="en-US" dirty="0"/>
              <a:t>メモ帳を閉じる（</a:t>
            </a:r>
            <a:r>
              <a:rPr lang="en-US" altLang="ja-JP" dirty="0"/>
              <a:t>Alt-F4</a:t>
            </a:r>
            <a:r>
              <a:rPr lang="ja-JP" altLang="en-US" dirty="0"/>
              <a:t>）</a:t>
            </a:r>
            <a:endParaRPr kumimoji="1" lang="ja-JP" altLang="en-US" dirty="0"/>
          </a:p>
        </p:txBody>
      </p:sp>
      <p:sp>
        <p:nvSpPr>
          <p:cNvPr id="4" name="テキスト ボックス 3">
            <a:extLst>
              <a:ext uri="{FF2B5EF4-FFF2-40B4-BE49-F238E27FC236}">
                <a16:creationId xmlns:a16="http://schemas.microsoft.com/office/drawing/2014/main" id="{73AEA7EA-06F5-4371-A4D8-731F7DD6D188}"/>
              </a:ext>
            </a:extLst>
          </p:cNvPr>
          <p:cNvSpPr txBox="1"/>
          <p:nvPr/>
        </p:nvSpPr>
        <p:spPr>
          <a:xfrm>
            <a:off x="7362221" y="911174"/>
            <a:ext cx="3774334" cy="5339923"/>
          </a:xfrm>
          <a:prstGeom prst="rect">
            <a:avLst/>
          </a:prstGeom>
          <a:noFill/>
          <a:ln>
            <a:solidFill>
              <a:schemeClr val="tx1"/>
            </a:solidFill>
          </a:ln>
        </p:spPr>
        <p:txBody>
          <a:bodyPr wrap="square" rtlCol="0">
            <a:spAutoFit/>
          </a:bodyPr>
          <a:lstStyle/>
          <a:p>
            <a:r>
              <a:rPr lang="en-US" altLang="ja-JP" sz="1100" dirty="0">
                <a:latin typeface="Consolas" panose="020B0609020204030204" pitchFamily="49" charset="0"/>
              </a:rPr>
              <a:t>@echo off</a:t>
            </a:r>
          </a:p>
          <a:p>
            <a:endParaRPr lang="en-US" altLang="ja-JP" sz="1100" dirty="0">
              <a:latin typeface="Consolas" panose="020B0609020204030204" pitchFamily="49" charset="0"/>
            </a:endParaRPr>
          </a:p>
          <a:p>
            <a:r>
              <a:rPr lang="en-US" altLang="ja-JP" sz="1100" dirty="0">
                <a:latin typeface="Consolas" panose="020B0609020204030204" pitchFamily="49" charset="0"/>
              </a:rPr>
              <a:t>if exist c:\osgeo4w64 (</a:t>
            </a:r>
          </a:p>
          <a:p>
            <a:r>
              <a:rPr lang="en-US" altLang="ja-JP" sz="1100" dirty="0">
                <a:latin typeface="Consolas" panose="020B0609020204030204" pitchFamily="49" charset="0"/>
              </a:rPr>
              <a:t>    call :</a:t>
            </a:r>
            <a:r>
              <a:rPr lang="en-US" altLang="ja-JP" sz="1100" dirty="0" err="1">
                <a:latin typeface="Consolas" panose="020B0609020204030204" pitchFamily="49" charset="0"/>
              </a:rPr>
              <a:t>setenv</a:t>
            </a:r>
            <a:r>
              <a:rPr lang="en-US" altLang="ja-JP" sz="1100" dirty="0">
                <a:latin typeface="Consolas" panose="020B0609020204030204" pitchFamily="49" charset="0"/>
              </a:rPr>
              <a:t> c:\osgeo4w64</a:t>
            </a:r>
          </a:p>
          <a:p>
            <a:r>
              <a:rPr lang="en-US" altLang="ja-JP" sz="1100" dirty="0">
                <a:latin typeface="Consolas" panose="020B0609020204030204" pitchFamily="49" charset="0"/>
              </a:rPr>
              <a:t>) else (</a:t>
            </a:r>
          </a:p>
          <a:p>
            <a:r>
              <a:rPr lang="en-US" altLang="ja-JP" sz="1100" dirty="0">
                <a:latin typeface="Consolas" panose="020B0609020204030204" pitchFamily="49" charset="0"/>
              </a:rPr>
              <a:t>    For /d %%d in (c:\program~1\</a:t>
            </a:r>
            <a:r>
              <a:rPr lang="en-US" altLang="ja-JP" sz="1100" dirty="0" err="1">
                <a:latin typeface="Consolas" panose="020B0609020204030204" pitchFamily="49" charset="0"/>
              </a:rPr>
              <a:t>qgis</a:t>
            </a:r>
            <a:r>
              <a:rPr lang="en-US" altLang="ja-JP" sz="1100" dirty="0">
                <a:latin typeface="Consolas" panose="020B0609020204030204" pitchFamily="49" charset="0"/>
              </a:rPr>
              <a:t>*) do (</a:t>
            </a:r>
          </a:p>
          <a:p>
            <a:r>
              <a:rPr lang="en-US" altLang="ja-JP" sz="1100" dirty="0">
                <a:latin typeface="Consolas" panose="020B0609020204030204" pitchFamily="49" charset="0"/>
              </a:rPr>
              <a:t>        set v=%%~</a:t>
            </a:r>
            <a:r>
              <a:rPr lang="en-US" altLang="ja-JP" sz="1100" dirty="0" err="1">
                <a:latin typeface="Consolas" panose="020B0609020204030204" pitchFamily="49" charset="0"/>
              </a:rPr>
              <a:t>sd</a:t>
            </a:r>
            <a:endParaRPr lang="en-US" altLang="ja-JP" sz="1100" dirty="0">
              <a:latin typeface="Consolas" panose="020B0609020204030204" pitchFamily="49" charset="0"/>
            </a:endParaRPr>
          </a:p>
          <a:p>
            <a:r>
              <a:rPr lang="en-US" altLang="ja-JP" sz="1100" dirty="0">
                <a:latin typeface="Consolas" panose="020B0609020204030204" pitchFamily="49" charset="0"/>
              </a:rPr>
              <a:t>    )</a:t>
            </a:r>
          </a:p>
          <a:p>
            <a:r>
              <a:rPr lang="en-US" altLang="ja-JP" sz="1100" dirty="0">
                <a:latin typeface="Consolas" panose="020B0609020204030204" pitchFamily="49" charset="0"/>
              </a:rPr>
              <a:t>    if "%v%"=="" (</a:t>
            </a:r>
          </a:p>
          <a:p>
            <a:r>
              <a:rPr lang="en-US" altLang="ja-JP" sz="1100" dirty="0">
                <a:latin typeface="Consolas" panose="020B0609020204030204" pitchFamily="49" charset="0"/>
              </a:rPr>
              <a:t>        echo.</a:t>
            </a:r>
          </a:p>
          <a:p>
            <a:r>
              <a:rPr lang="en-US" altLang="ja-JP" sz="1100" dirty="0">
                <a:latin typeface="Consolas" panose="020B0609020204030204" pitchFamily="49" charset="0"/>
              </a:rPr>
              <a:t>        echo ^ not installed QGIS</a:t>
            </a:r>
          </a:p>
          <a:p>
            <a:r>
              <a:rPr lang="en-US" altLang="ja-JP" sz="1100" dirty="0">
                <a:latin typeface="Consolas" panose="020B0609020204030204" pitchFamily="49" charset="0"/>
              </a:rPr>
              <a:t>        </a:t>
            </a:r>
            <a:r>
              <a:rPr lang="en-US" altLang="ja-JP" sz="1100" dirty="0" err="1">
                <a:latin typeface="Consolas" panose="020B0609020204030204" pitchFamily="49" charset="0"/>
              </a:rPr>
              <a:t>goto</a:t>
            </a:r>
            <a:r>
              <a:rPr lang="en-US" altLang="ja-JP" sz="1100" dirty="0">
                <a:latin typeface="Consolas" panose="020B0609020204030204" pitchFamily="49" charset="0"/>
              </a:rPr>
              <a:t> :</a:t>
            </a:r>
            <a:r>
              <a:rPr lang="en-US" altLang="ja-JP" sz="1100" dirty="0" err="1">
                <a:latin typeface="Consolas" panose="020B0609020204030204" pitchFamily="49" charset="0"/>
              </a:rPr>
              <a:t>eof</a:t>
            </a:r>
            <a:endParaRPr lang="en-US" altLang="ja-JP" sz="1100" dirty="0">
              <a:latin typeface="Consolas" panose="020B0609020204030204" pitchFamily="49" charset="0"/>
            </a:endParaRPr>
          </a:p>
          <a:p>
            <a:r>
              <a:rPr lang="en-US" altLang="ja-JP" sz="1100" dirty="0">
                <a:latin typeface="Consolas" panose="020B0609020204030204" pitchFamily="49" charset="0"/>
              </a:rPr>
              <a:t>    )</a:t>
            </a:r>
          </a:p>
          <a:p>
            <a:r>
              <a:rPr lang="en-US" altLang="ja-JP" sz="1100" dirty="0">
                <a:latin typeface="Consolas" panose="020B0609020204030204" pitchFamily="49" charset="0"/>
              </a:rPr>
              <a:t>    call :</a:t>
            </a:r>
            <a:r>
              <a:rPr lang="en-US" altLang="ja-JP" sz="1100" dirty="0" err="1">
                <a:latin typeface="Consolas" panose="020B0609020204030204" pitchFamily="49" charset="0"/>
              </a:rPr>
              <a:t>setenv</a:t>
            </a:r>
            <a:r>
              <a:rPr lang="en-US" altLang="ja-JP" sz="1100" dirty="0">
                <a:latin typeface="Consolas" panose="020B0609020204030204" pitchFamily="49" charset="0"/>
              </a:rPr>
              <a:t> %v%</a:t>
            </a:r>
          </a:p>
          <a:p>
            <a:r>
              <a:rPr lang="en-US" altLang="ja-JP" sz="1100" dirty="0">
                <a:latin typeface="Consolas" panose="020B0609020204030204" pitchFamily="49" charset="0"/>
              </a:rPr>
              <a:t>)</a:t>
            </a:r>
          </a:p>
          <a:p>
            <a:r>
              <a:rPr lang="en-US" altLang="ja-JP" sz="1100" dirty="0">
                <a:latin typeface="Consolas" panose="020B0609020204030204" pitchFamily="49" charset="0"/>
              </a:rPr>
              <a:t>                </a:t>
            </a:r>
            <a:r>
              <a:rPr lang="en-US" altLang="ja-JP" sz="1100" dirty="0" err="1">
                <a:latin typeface="Consolas" panose="020B0609020204030204" pitchFamily="49" charset="0"/>
              </a:rPr>
              <a:t>goto</a:t>
            </a:r>
            <a:r>
              <a:rPr lang="en-US" altLang="ja-JP" sz="1100" dirty="0">
                <a:latin typeface="Consolas" panose="020B0609020204030204" pitchFamily="49" charset="0"/>
              </a:rPr>
              <a:t> :</a:t>
            </a:r>
            <a:r>
              <a:rPr lang="en-US" altLang="ja-JP" sz="1100" dirty="0" err="1">
                <a:latin typeface="Consolas" panose="020B0609020204030204" pitchFamily="49" charset="0"/>
              </a:rPr>
              <a:t>eof</a:t>
            </a:r>
            <a:endParaRPr lang="en-US" altLang="ja-JP" sz="1100" dirty="0">
              <a:latin typeface="Consolas" panose="020B0609020204030204" pitchFamily="49" charset="0"/>
            </a:endParaRPr>
          </a:p>
          <a:p>
            <a:r>
              <a:rPr lang="en-US" altLang="ja-JP" sz="1100" dirty="0">
                <a:latin typeface="Consolas" panose="020B0609020204030204" pitchFamily="49" charset="0"/>
              </a:rPr>
              <a:t>:</a:t>
            </a:r>
            <a:r>
              <a:rPr lang="en-US" altLang="ja-JP" sz="1100" dirty="0" err="1">
                <a:latin typeface="Consolas" panose="020B0609020204030204" pitchFamily="49" charset="0"/>
              </a:rPr>
              <a:t>setenv</a:t>
            </a:r>
            <a:r>
              <a:rPr lang="en-US" altLang="ja-JP" sz="1100" dirty="0">
                <a:latin typeface="Consolas" panose="020B0609020204030204" pitchFamily="49" charset="0"/>
              </a:rPr>
              <a:t> %1</a:t>
            </a:r>
          </a:p>
          <a:p>
            <a:r>
              <a:rPr lang="en-US" altLang="ja-JP" sz="1100" dirty="0">
                <a:latin typeface="Consolas" panose="020B0609020204030204" pitchFamily="49" charset="0"/>
              </a:rPr>
              <a:t>    for /d %%d in (%1\apps\Python3*) do (</a:t>
            </a:r>
          </a:p>
          <a:p>
            <a:r>
              <a:rPr lang="en-US" altLang="ja-JP" sz="1100" dirty="0">
                <a:latin typeface="Consolas" panose="020B0609020204030204" pitchFamily="49" charset="0"/>
              </a:rPr>
              <a:t>        set v=%%d</a:t>
            </a:r>
          </a:p>
          <a:p>
            <a:r>
              <a:rPr lang="en-US" altLang="ja-JP" sz="1100" dirty="0">
                <a:latin typeface="Consolas" panose="020B0609020204030204" pitchFamily="49" charset="0"/>
              </a:rPr>
              <a:t>    )</a:t>
            </a:r>
          </a:p>
          <a:p>
            <a:r>
              <a:rPr lang="en-US" altLang="ja-JP" sz="1100" dirty="0">
                <a:latin typeface="Consolas" panose="020B0609020204030204" pitchFamily="49" charset="0"/>
              </a:rPr>
              <a:t>    if "%v%"=="" (</a:t>
            </a:r>
          </a:p>
          <a:p>
            <a:r>
              <a:rPr lang="en-US" altLang="ja-JP" sz="1100" dirty="0">
                <a:latin typeface="Consolas" panose="020B0609020204030204" pitchFamily="49" charset="0"/>
              </a:rPr>
              <a:t>        echo.</a:t>
            </a:r>
          </a:p>
          <a:p>
            <a:r>
              <a:rPr lang="en-US" altLang="ja-JP" sz="1100" dirty="0">
                <a:latin typeface="Consolas" panose="020B0609020204030204" pitchFamily="49" charset="0"/>
              </a:rPr>
              <a:t>        echo ^ QGIS is too old</a:t>
            </a:r>
          </a:p>
          <a:p>
            <a:r>
              <a:rPr lang="en-US" altLang="ja-JP" sz="1100" dirty="0">
                <a:latin typeface="Consolas" panose="020B0609020204030204" pitchFamily="49" charset="0"/>
              </a:rPr>
              <a:t>        exit /b</a:t>
            </a:r>
          </a:p>
          <a:p>
            <a:r>
              <a:rPr lang="en-US" altLang="ja-JP" sz="1100" dirty="0">
                <a:latin typeface="Consolas" panose="020B0609020204030204" pitchFamily="49" charset="0"/>
              </a:rPr>
              <a:t>    )</a:t>
            </a:r>
          </a:p>
          <a:p>
            <a:r>
              <a:rPr lang="en-US" altLang="ja-JP" sz="1100" dirty="0">
                <a:latin typeface="Consolas" panose="020B0609020204030204" pitchFamily="49" charset="0"/>
              </a:rPr>
              <a:t>    set PATH=%v%;%v%\Scripts;%PATH%</a:t>
            </a:r>
          </a:p>
          <a:p>
            <a:r>
              <a:rPr lang="en-US" altLang="ja-JP" sz="1100" dirty="0">
                <a:latin typeface="Consolas" panose="020B0609020204030204" pitchFamily="49" charset="0"/>
              </a:rPr>
              <a:t>    set PYTHONHOME=%v%</a:t>
            </a:r>
          </a:p>
          <a:p>
            <a:r>
              <a:rPr lang="en-US" altLang="ja-JP" sz="1100" dirty="0">
                <a:latin typeface="Consolas" panose="020B0609020204030204" pitchFamily="49" charset="0"/>
              </a:rPr>
              <a:t>    set v=</a:t>
            </a:r>
          </a:p>
          <a:p>
            <a:r>
              <a:rPr lang="en-US" altLang="ja-JP" sz="1100" dirty="0">
                <a:latin typeface="Consolas" panose="020B0609020204030204" pitchFamily="49" charset="0"/>
              </a:rPr>
              <a:t>    echo.</a:t>
            </a:r>
          </a:p>
          <a:p>
            <a:r>
              <a:rPr lang="en-US" altLang="ja-JP" sz="1100" dirty="0">
                <a:latin typeface="Consolas" panose="020B0609020204030204" pitchFamily="49" charset="0"/>
              </a:rPr>
              <a:t>    echo ^ Usage : python [</a:t>
            </a:r>
            <a:r>
              <a:rPr lang="en-US" altLang="ja-JP" sz="1100" dirty="0" err="1">
                <a:latin typeface="Consolas" panose="020B0609020204030204" pitchFamily="49" charset="0"/>
              </a:rPr>
              <a:t>args</a:t>
            </a:r>
            <a:r>
              <a:rPr lang="en-US" altLang="ja-JP" sz="1100" dirty="0">
                <a:latin typeface="Consolas" panose="020B0609020204030204" pitchFamily="49" charset="0"/>
              </a:rPr>
              <a:t>]</a:t>
            </a:r>
          </a:p>
          <a:p>
            <a:r>
              <a:rPr lang="en-US" altLang="ja-JP" sz="1100" dirty="0">
                <a:latin typeface="Consolas" panose="020B0609020204030204" pitchFamily="49" charset="0"/>
              </a:rPr>
              <a:t>    exit /b</a:t>
            </a:r>
          </a:p>
        </p:txBody>
      </p:sp>
      <p:sp>
        <p:nvSpPr>
          <p:cNvPr id="6" name="スライド番号プレースホルダー 5">
            <a:extLst>
              <a:ext uri="{FF2B5EF4-FFF2-40B4-BE49-F238E27FC236}">
                <a16:creationId xmlns:a16="http://schemas.microsoft.com/office/drawing/2014/main" id="{FAE8B880-D078-40D7-B626-12F644B0AF0E}"/>
              </a:ext>
            </a:extLst>
          </p:cNvPr>
          <p:cNvSpPr>
            <a:spLocks noGrp="1"/>
          </p:cNvSpPr>
          <p:nvPr>
            <p:ph type="sldNum" sz="quarter" idx="12"/>
          </p:nvPr>
        </p:nvSpPr>
        <p:spPr/>
        <p:txBody>
          <a:bodyPr/>
          <a:lstStyle/>
          <a:p>
            <a:fld id="{52BCCBDC-3EE3-477B-813D-EFE2272329F6}" type="slidenum">
              <a:rPr kumimoji="1" lang="ja-JP" altLang="en-US" smtClean="0"/>
              <a:t>5</a:t>
            </a:fld>
            <a:endParaRPr kumimoji="1" lang="ja-JP" altLang="en-US"/>
          </a:p>
        </p:txBody>
      </p:sp>
    </p:spTree>
    <p:extLst>
      <p:ext uri="{BB962C8B-B14F-4D97-AF65-F5344CB8AC3E}">
        <p14:creationId xmlns:p14="http://schemas.microsoft.com/office/powerpoint/2010/main" val="107485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2EC5F-893D-43DF-B522-8553CF80C884}"/>
              </a:ext>
            </a:extLst>
          </p:cNvPr>
          <p:cNvSpPr>
            <a:spLocks noGrp="1"/>
          </p:cNvSpPr>
          <p:nvPr>
            <p:ph type="title"/>
          </p:nvPr>
        </p:nvSpPr>
        <p:spPr/>
        <p:txBody>
          <a:bodyPr/>
          <a:lstStyle/>
          <a:p>
            <a:r>
              <a:rPr kumimoji="1" lang="en-US" altLang="ja-JP" dirty="0"/>
              <a:t>Python </a:t>
            </a:r>
            <a:r>
              <a:rPr kumimoji="1" lang="ja-JP" altLang="en-US" dirty="0"/>
              <a:t>の起動を確認する</a:t>
            </a:r>
          </a:p>
        </p:txBody>
      </p:sp>
      <p:sp>
        <p:nvSpPr>
          <p:cNvPr id="3" name="コンテンツ プレースホルダー 2">
            <a:extLst>
              <a:ext uri="{FF2B5EF4-FFF2-40B4-BE49-F238E27FC236}">
                <a16:creationId xmlns:a16="http://schemas.microsoft.com/office/drawing/2014/main" id="{25B48DDA-7CE3-4151-A510-5DBB8AFE19C8}"/>
              </a:ext>
            </a:extLst>
          </p:cNvPr>
          <p:cNvSpPr>
            <a:spLocks noGrp="1"/>
          </p:cNvSpPr>
          <p:nvPr>
            <p:ph idx="1"/>
          </p:nvPr>
        </p:nvSpPr>
        <p:spPr>
          <a:xfrm>
            <a:off x="961380" y="1812352"/>
            <a:ext cx="10515600" cy="4351338"/>
          </a:xfrm>
        </p:spPr>
        <p:txBody>
          <a:bodyPr/>
          <a:lstStyle/>
          <a:p>
            <a:r>
              <a:rPr kumimoji="1" lang="ja-JP" altLang="en-US" dirty="0"/>
              <a:t>黄色枠の部分をタイプしてエラーが出なければ準備完了です。</a:t>
            </a:r>
          </a:p>
        </p:txBody>
      </p:sp>
      <p:grpSp>
        <p:nvGrpSpPr>
          <p:cNvPr id="9" name="グループ化 8">
            <a:extLst>
              <a:ext uri="{FF2B5EF4-FFF2-40B4-BE49-F238E27FC236}">
                <a16:creationId xmlns:a16="http://schemas.microsoft.com/office/drawing/2014/main" id="{943066D0-F8C0-455E-B57A-1EE9394B9E15}"/>
              </a:ext>
            </a:extLst>
          </p:cNvPr>
          <p:cNvGrpSpPr/>
          <p:nvPr/>
        </p:nvGrpSpPr>
        <p:grpSpPr>
          <a:xfrm>
            <a:off x="1988359" y="2502896"/>
            <a:ext cx="8215281" cy="2756880"/>
            <a:chOff x="1988359" y="2502896"/>
            <a:chExt cx="8215281" cy="2756880"/>
          </a:xfrm>
        </p:grpSpPr>
        <p:pic>
          <p:nvPicPr>
            <p:cNvPr id="7" name="図 6">
              <a:extLst>
                <a:ext uri="{FF2B5EF4-FFF2-40B4-BE49-F238E27FC236}">
                  <a16:creationId xmlns:a16="http://schemas.microsoft.com/office/drawing/2014/main" id="{25849917-EBDD-4593-B390-9B10EE2EAB22}"/>
                </a:ext>
              </a:extLst>
            </p:cNvPr>
            <p:cNvPicPr>
              <a:picLocks noChangeAspect="1"/>
            </p:cNvPicPr>
            <p:nvPr/>
          </p:nvPicPr>
          <p:blipFill>
            <a:blip r:embed="rId2"/>
            <a:stretch>
              <a:fillRect/>
            </a:stretch>
          </p:blipFill>
          <p:spPr>
            <a:xfrm>
              <a:off x="1988359" y="2502896"/>
              <a:ext cx="8215281" cy="2756880"/>
            </a:xfrm>
            <a:prstGeom prst="rect">
              <a:avLst/>
            </a:prstGeom>
          </p:spPr>
        </p:pic>
        <p:sp>
          <p:nvSpPr>
            <p:cNvPr id="5" name="正方形/長方形 4">
              <a:extLst>
                <a:ext uri="{FF2B5EF4-FFF2-40B4-BE49-F238E27FC236}">
                  <a16:creationId xmlns:a16="http://schemas.microsoft.com/office/drawing/2014/main" id="{1DB157B5-E6E3-426C-9E44-15703B7B5D53}"/>
                </a:ext>
              </a:extLst>
            </p:cNvPr>
            <p:cNvSpPr/>
            <p:nvPr/>
          </p:nvSpPr>
          <p:spPr>
            <a:xfrm>
              <a:off x="5259351" y="3137167"/>
              <a:ext cx="817124" cy="2918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2F54B32-62A6-4F39-8186-9D521334B287}"/>
                </a:ext>
              </a:extLst>
            </p:cNvPr>
            <p:cNvSpPr/>
            <p:nvPr/>
          </p:nvSpPr>
          <p:spPr>
            <a:xfrm>
              <a:off x="5269076" y="4008991"/>
              <a:ext cx="1900209" cy="2918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32E3E172-43BD-4A0B-A084-96B4C9BA95A0}"/>
              </a:ext>
            </a:extLst>
          </p:cNvPr>
          <p:cNvSpPr>
            <a:spLocks noGrp="1"/>
          </p:cNvSpPr>
          <p:nvPr>
            <p:ph type="sldNum" sz="quarter" idx="12"/>
          </p:nvPr>
        </p:nvSpPr>
        <p:spPr/>
        <p:txBody>
          <a:bodyPr/>
          <a:lstStyle/>
          <a:p>
            <a:fld id="{52BCCBDC-3EE3-477B-813D-EFE2272329F6}" type="slidenum">
              <a:rPr kumimoji="1" lang="ja-JP" altLang="en-US" smtClean="0"/>
              <a:t>6</a:t>
            </a:fld>
            <a:endParaRPr kumimoji="1" lang="ja-JP" altLang="en-US"/>
          </a:p>
        </p:txBody>
      </p:sp>
      <p:sp>
        <p:nvSpPr>
          <p:cNvPr id="8" name="テキスト ボックス 7">
            <a:extLst>
              <a:ext uri="{FF2B5EF4-FFF2-40B4-BE49-F238E27FC236}">
                <a16:creationId xmlns:a16="http://schemas.microsoft.com/office/drawing/2014/main" id="{D906009B-E141-4DEB-87A2-E3FE1B5D266A}"/>
              </a:ext>
            </a:extLst>
          </p:cNvPr>
          <p:cNvSpPr txBox="1"/>
          <p:nvPr/>
        </p:nvSpPr>
        <p:spPr>
          <a:xfrm>
            <a:off x="838200" y="5468881"/>
            <a:ext cx="9862226" cy="923330"/>
          </a:xfrm>
          <a:prstGeom prst="rect">
            <a:avLst/>
          </a:prstGeom>
          <a:noFill/>
        </p:spPr>
        <p:txBody>
          <a:bodyPr wrap="square" rtlCol="0">
            <a:spAutoFit/>
          </a:bodyPr>
          <a:lstStyle/>
          <a:p>
            <a:r>
              <a:rPr lang="ja-JP" altLang="en-US" dirty="0">
                <a:solidFill>
                  <a:srgbClr val="FF0000"/>
                </a:solidFill>
              </a:rPr>
              <a:t>作成した </a:t>
            </a:r>
            <a:r>
              <a:rPr lang="en-US" altLang="ja-JP" dirty="0">
                <a:solidFill>
                  <a:srgbClr val="FF0000"/>
                </a:solidFill>
              </a:rPr>
              <a:t>setenv.bat </a:t>
            </a:r>
            <a:r>
              <a:rPr lang="ja-JP" altLang="en-US" dirty="0">
                <a:solidFill>
                  <a:srgbClr val="FF0000"/>
                </a:solidFill>
              </a:rPr>
              <a:t>を（必要に応じてリネーム</a:t>
            </a:r>
            <a:r>
              <a:rPr lang="en-US" altLang="ja-JP" dirty="0">
                <a:solidFill>
                  <a:srgbClr val="FF0000"/>
                </a:solidFill>
              </a:rPr>
              <a:t>―</a:t>
            </a:r>
            <a:r>
              <a:rPr lang="ja-JP" altLang="en-US" dirty="0">
                <a:solidFill>
                  <a:srgbClr val="FF0000"/>
                </a:solidFill>
              </a:rPr>
              <a:t>例えば、</a:t>
            </a:r>
            <a:r>
              <a:rPr lang="en-US" altLang="ja-JP" dirty="0">
                <a:solidFill>
                  <a:srgbClr val="FF0000"/>
                </a:solidFill>
              </a:rPr>
              <a:t>setenv_py.bat ―</a:t>
            </a:r>
            <a:r>
              <a:rPr lang="ja-JP" altLang="en-US" dirty="0">
                <a:solidFill>
                  <a:srgbClr val="FF0000"/>
                </a:solidFill>
              </a:rPr>
              <a:t>したうえで）</a:t>
            </a:r>
            <a:r>
              <a:rPr kumimoji="1" lang="ja-JP" altLang="en-US" dirty="0">
                <a:solidFill>
                  <a:srgbClr val="FF0000"/>
                </a:solidFill>
              </a:rPr>
              <a:t>特定のフォルダーにコピーして、そのフォルダー</a:t>
            </a:r>
            <a:r>
              <a:rPr lang="ja-JP" altLang="en-US" dirty="0">
                <a:solidFill>
                  <a:srgbClr val="FF0000"/>
                </a:solidFill>
              </a:rPr>
              <a:t>名を </a:t>
            </a:r>
            <a:r>
              <a:rPr lang="en-US" altLang="ja-JP" dirty="0">
                <a:solidFill>
                  <a:srgbClr val="FF0000"/>
                </a:solidFill>
              </a:rPr>
              <a:t>PATH </a:t>
            </a:r>
            <a:r>
              <a:rPr lang="ja-JP" altLang="en-US" dirty="0">
                <a:solidFill>
                  <a:srgbClr val="FF0000"/>
                </a:solidFill>
              </a:rPr>
              <a:t>環境変数に加えると、他のフォルダーからでも利用できるようになります。</a:t>
            </a:r>
            <a:endParaRPr kumimoji="1" lang="ja-JP" altLang="en-US" dirty="0">
              <a:solidFill>
                <a:srgbClr val="FF0000"/>
              </a:solidFill>
            </a:endParaRPr>
          </a:p>
        </p:txBody>
      </p:sp>
    </p:spTree>
    <p:extLst>
      <p:ext uri="{BB962C8B-B14F-4D97-AF65-F5344CB8AC3E}">
        <p14:creationId xmlns:p14="http://schemas.microsoft.com/office/powerpoint/2010/main" val="297790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A21BED15-B606-4B9C-9A59-5E600255D530}"/>
              </a:ext>
            </a:extLst>
          </p:cNvPr>
          <p:cNvPicPr>
            <a:picLocks noChangeAspect="1"/>
          </p:cNvPicPr>
          <p:nvPr/>
        </p:nvPicPr>
        <p:blipFill rotWithShape="1">
          <a:blip r:embed="rId3"/>
          <a:srcRect b="7894"/>
          <a:stretch/>
        </p:blipFill>
        <p:spPr>
          <a:xfrm>
            <a:off x="676275" y="2368551"/>
            <a:ext cx="10677525" cy="3798786"/>
          </a:xfrm>
          <a:prstGeom prst="rect">
            <a:avLst/>
          </a:prstGeom>
        </p:spPr>
      </p:pic>
      <p:sp>
        <p:nvSpPr>
          <p:cNvPr id="2" name="タイトル 1">
            <a:extLst>
              <a:ext uri="{FF2B5EF4-FFF2-40B4-BE49-F238E27FC236}">
                <a16:creationId xmlns:a16="http://schemas.microsoft.com/office/drawing/2014/main" id="{37708BB6-9258-4DB9-B08F-62D511E3B4E9}"/>
              </a:ext>
            </a:extLst>
          </p:cNvPr>
          <p:cNvSpPr>
            <a:spLocks noGrp="1"/>
          </p:cNvSpPr>
          <p:nvPr>
            <p:ph type="title"/>
          </p:nvPr>
        </p:nvSpPr>
        <p:spPr/>
        <p:txBody>
          <a:bodyPr/>
          <a:lstStyle/>
          <a:p>
            <a:r>
              <a:rPr kumimoji="1" lang="ja-JP" altLang="en-US" dirty="0"/>
              <a:t>プログラムを実行する</a:t>
            </a:r>
          </a:p>
        </p:txBody>
      </p:sp>
      <p:sp>
        <p:nvSpPr>
          <p:cNvPr id="3" name="コンテンツ プレースホルダー 2">
            <a:extLst>
              <a:ext uri="{FF2B5EF4-FFF2-40B4-BE49-F238E27FC236}">
                <a16:creationId xmlns:a16="http://schemas.microsoft.com/office/drawing/2014/main" id="{180E0537-5A53-41FC-8C33-B6BC1DEE802C}"/>
              </a:ext>
            </a:extLst>
          </p:cNvPr>
          <p:cNvSpPr>
            <a:spLocks noGrp="1"/>
          </p:cNvSpPr>
          <p:nvPr>
            <p:ph idx="1"/>
          </p:nvPr>
        </p:nvSpPr>
        <p:spPr>
          <a:xfrm>
            <a:off x="838200" y="1825625"/>
            <a:ext cx="10515600" cy="723022"/>
          </a:xfrm>
        </p:spPr>
        <p:txBody>
          <a:bodyPr>
            <a:normAutofit/>
          </a:bodyPr>
          <a:lstStyle/>
          <a:p>
            <a:r>
              <a:rPr lang="ja-JP" altLang="en-US" dirty="0"/>
              <a:t>「</a:t>
            </a:r>
            <a:r>
              <a:rPr lang="en-US" altLang="ja-JP" dirty="0"/>
              <a:t>cals.py</a:t>
            </a:r>
            <a:r>
              <a:rPr lang="ja-JP" altLang="en-US" dirty="0"/>
              <a:t>」というプログラムで業務成果のサマリを出力</a:t>
            </a:r>
            <a:endParaRPr kumimoji="1" lang="ja-JP" altLang="en-US" dirty="0"/>
          </a:p>
        </p:txBody>
      </p:sp>
      <p:sp>
        <p:nvSpPr>
          <p:cNvPr id="8" name="正方形/長方形 7">
            <a:extLst>
              <a:ext uri="{FF2B5EF4-FFF2-40B4-BE49-F238E27FC236}">
                <a16:creationId xmlns:a16="http://schemas.microsoft.com/office/drawing/2014/main" id="{2099EBC9-9D88-4818-800E-7B1D6A90824C}"/>
              </a:ext>
            </a:extLst>
          </p:cNvPr>
          <p:cNvSpPr/>
          <p:nvPr/>
        </p:nvSpPr>
        <p:spPr>
          <a:xfrm>
            <a:off x="3394952" y="2854884"/>
            <a:ext cx="1549942" cy="25614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DB31A40F-C250-4352-92AF-80C698FACDDD}"/>
              </a:ext>
            </a:extLst>
          </p:cNvPr>
          <p:cNvSpPr>
            <a:spLocks noGrp="1"/>
          </p:cNvSpPr>
          <p:nvPr>
            <p:ph type="sldNum" sz="quarter" idx="12"/>
          </p:nvPr>
        </p:nvSpPr>
        <p:spPr/>
        <p:txBody>
          <a:bodyPr/>
          <a:lstStyle/>
          <a:p>
            <a:fld id="{52BCCBDC-3EE3-477B-813D-EFE2272329F6}" type="slidenum">
              <a:rPr kumimoji="1" lang="ja-JP" altLang="en-US" smtClean="0"/>
              <a:t>7</a:t>
            </a:fld>
            <a:endParaRPr kumimoji="1" lang="ja-JP" altLang="en-US"/>
          </a:p>
        </p:txBody>
      </p:sp>
    </p:spTree>
    <p:extLst>
      <p:ext uri="{BB962C8B-B14F-4D97-AF65-F5344CB8AC3E}">
        <p14:creationId xmlns:p14="http://schemas.microsoft.com/office/powerpoint/2010/main" val="9877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63B13-EDC0-4FC2-80D4-82FE737DEDD2}"/>
              </a:ext>
            </a:extLst>
          </p:cNvPr>
          <p:cNvSpPr>
            <a:spLocks noGrp="1"/>
          </p:cNvSpPr>
          <p:nvPr>
            <p:ph type="title"/>
          </p:nvPr>
        </p:nvSpPr>
        <p:spPr/>
        <p:txBody>
          <a:bodyPr/>
          <a:lstStyle/>
          <a:p>
            <a:r>
              <a:rPr lang="ja-JP" altLang="en-US" dirty="0"/>
              <a:t>ネクスト・ステップ</a:t>
            </a:r>
            <a:endParaRPr kumimoji="1" lang="ja-JP" altLang="en-US" dirty="0"/>
          </a:p>
        </p:txBody>
      </p:sp>
      <p:sp>
        <p:nvSpPr>
          <p:cNvPr id="3" name="コンテンツ プレースホルダー 2">
            <a:extLst>
              <a:ext uri="{FF2B5EF4-FFF2-40B4-BE49-F238E27FC236}">
                <a16:creationId xmlns:a16="http://schemas.microsoft.com/office/drawing/2014/main" id="{42CF7AE9-29C3-4524-B626-42F30E9A119A}"/>
              </a:ext>
            </a:extLst>
          </p:cNvPr>
          <p:cNvSpPr>
            <a:spLocks noGrp="1"/>
          </p:cNvSpPr>
          <p:nvPr>
            <p:ph idx="1"/>
          </p:nvPr>
        </p:nvSpPr>
        <p:spPr>
          <a:xfrm>
            <a:off x="838200" y="1767259"/>
            <a:ext cx="10515600" cy="4351338"/>
          </a:xfrm>
        </p:spPr>
        <p:txBody>
          <a:bodyPr>
            <a:normAutofit lnSpcReduction="10000"/>
          </a:bodyPr>
          <a:lstStyle/>
          <a:p>
            <a:r>
              <a:rPr lang="ja-JP" altLang="en-US" dirty="0"/>
              <a:t>既製の</a:t>
            </a:r>
            <a:r>
              <a:rPr kumimoji="1" lang="ja-JP" altLang="en-US" dirty="0"/>
              <a:t>プログラムを実行するだけであれば、今回紹介した方法で（ほぼ）問題なく利用できます。</a:t>
            </a:r>
            <a:endParaRPr kumimoji="1" lang="en-US" altLang="ja-JP" dirty="0"/>
          </a:p>
          <a:p>
            <a:r>
              <a:rPr lang="ja-JP" altLang="en-US" dirty="0"/>
              <a:t>しかしながら、既製のプログラムを変更する、あるいはプログラムを書き下ろすといったケースでは、修正を繰り返して完成版を作ることとなり、今回用いた </a:t>
            </a:r>
            <a:r>
              <a:rPr lang="en-US" altLang="ja-JP" dirty="0" err="1"/>
              <a:t>cmd</a:t>
            </a:r>
            <a:r>
              <a:rPr lang="en-US" altLang="ja-JP" dirty="0"/>
              <a:t> </a:t>
            </a:r>
            <a:r>
              <a:rPr lang="ja-JP" altLang="en-US" dirty="0"/>
              <a:t>と「メモ帳面」による処理では非効率です。</a:t>
            </a:r>
            <a:endParaRPr lang="en-US" altLang="ja-JP" dirty="0"/>
          </a:p>
          <a:p>
            <a:r>
              <a:rPr kumimoji="1" lang="ja-JP" altLang="en-US" dirty="0"/>
              <a:t>これに適うツールが「統合開発環境（</a:t>
            </a:r>
            <a:r>
              <a:rPr kumimoji="1" lang="en-US" altLang="ja-JP" dirty="0"/>
              <a:t>IDE</a:t>
            </a:r>
            <a:r>
              <a:rPr kumimoji="1" lang="ja-JP" altLang="en-US" dirty="0"/>
              <a:t>）」です。</a:t>
            </a:r>
            <a:r>
              <a:rPr kumimoji="1" lang="en-US" altLang="ja-JP" dirty="0"/>
              <a:t>Python</a:t>
            </a:r>
            <a:r>
              <a:rPr lang="ja-JP" altLang="en-US" dirty="0"/>
              <a:t> 向きの無償の</a:t>
            </a:r>
            <a:r>
              <a:rPr kumimoji="1" lang="ja-JP" altLang="en-US" dirty="0"/>
              <a:t> </a:t>
            </a:r>
            <a:r>
              <a:rPr kumimoji="1" lang="en-US" altLang="ja-JP" dirty="0"/>
              <a:t>IDE </a:t>
            </a:r>
            <a:r>
              <a:rPr kumimoji="1" lang="ja-JP" altLang="en-US" dirty="0"/>
              <a:t>としては、</a:t>
            </a:r>
            <a:r>
              <a:rPr lang="en-US" altLang="ja-JP" dirty="0" err="1"/>
              <a:t>Pycharm</a:t>
            </a:r>
            <a:r>
              <a:rPr lang="ja-JP" altLang="en-US" dirty="0"/>
              <a:t> や </a:t>
            </a:r>
            <a:r>
              <a:rPr lang="en-US" altLang="ja-JP" dirty="0"/>
              <a:t>Visual Studio Code</a:t>
            </a:r>
            <a:r>
              <a:rPr lang="ja-JP" altLang="en-US" dirty="0"/>
              <a:t>（＋</a:t>
            </a:r>
            <a:r>
              <a:rPr lang="en-US" altLang="ja-JP" dirty="0"/>
              <a:t>Python </a:t>
            </a:r>
            <a:r>
              <a:rPr lang="ja-JP" altLang="en-US" dirty="0"/>
              <a:t>機能拡張）などがあります。</a:t>
            </a:r>
            <a:endParaRPr lang="en-US" altLang="ja-JP" dirty="0"/>
          </a:p>
          <a:p>
            <a:r>
              <a:rPr lang="en-US" altLang="ja-JP" dirty="0"/>
              <a:t>Python </a:t>
            </a:r>
            <a:r>
              <a:rPr lang="ja-JP" altLang="en-US" dirty="0"/>
              <a:t>を学習する方のネクスト・ステップは </a:t>
            </a:r>
            <a:r>
              <a:rPr lang="en-US" altLang="ja-JP" dirty="0"/>
              <a:t>IDE </a:t>
            </a:r>
            <a:r>
              <a:rPr lang="ja-JP" altLang="en-US" dirty="0"/>
              <a:t>の導入と文法の習得です。</a:t>
            </a:r>
            <a:endParaRPr kumimoji="1" lang="ja-JP" altLang="en-US" dirty="0"/>
          </a:p>
        </p:txBody>
      </p:sp>
      <p:sp>
        <p:nvSpPr>
          <p:cNvPr id="4" name="スライド番号プレースホルダー 3">
            <a:extLst>
              <a:ext uri="{FF2B5EF4-FFF2-40B4-BE49-F238E27FC236}">
                <a16:creationId xmlns:a16="http://schemas.microsoft.com/office/drawing/2014/main" id="{7BB3B1A5-59D5-4A43-BFBE-B4FB210AABB1}"/>
              </a:ext>
            </a:extLst>
          </p:cNvPr>
          <p:cNvSpPr>
            <a:spLocks noGrp="1"/>
          </p:cNvSpPr>
          <p:nvPr>
            <p:ph type="sldNum" sz="quarter" idx="12"/>
          </p:nvPr>
        </p:nvSpPr>
        <p:spPr/>
        <p:txBody>
          <a:bodyPr/>
          <a:lstStyle/>
          <a:p>
            <a:fld id="{52BCCBDC-3EE3-477B-813D-EFE2272329F6}" type="slidenum">
              <a:rPr kumimoji="1" lang="ja-JP" altLang="en-US" smtClean="0"/>
              <a:t>8</a:t>
            </a:fld>
            <a:endParaRPr kumimoji="1" lang="ja-JP" altLang="en-US" dirty="0"/>
          </a:p>
        </p:txBody>
      </p:sp>
    </p:spTree>
    <p:extLst>
      <p:ext uri="{BB962C8B-B14F-4D97-AF65-F5344CB8AC3E}">
        <p14:creationId xmlns:p14="http://schemas.microsoft.com/office/powerpoint/2010/main" val="16792582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561</Words>
  <Application>Microsoft Office PowerPoint</Application>
  <PresentationFormat>ワイド画面</PresentationFormat>
  <Paragraphs>69</Paragraphs>
  <Slides>8</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Consolas</vt:lpstr>
      <vt:lpstr>Office テーマ</vt:lpstr>
      <vt:lpstr>クイック・スタート</vt:lpstr>
      <vt:lpstr>QGIS ユーザならインストール不要</vt:lpstr>
      <vt:lpstr>コマンドプロンプト（cmd）を開く</vt:lpstr>
      <vt:lpstr>メモ帳（notepad）を開く</vt:lpstr>
      <vt:lpstr>ファイルを作成する</vt:lpstr>
      <vt:lpstr>Python の起動を確認する</vt:lpstr>
      <vt:lpstr>プログラムを実行する</vt:lpstr>
      <vt:lpstr>ネクスト・ステップ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Dan(壇　鉄也)</dc:creator>
  <cp:lastModifiedBy>Tetsuya Dan(壇　鉄也)</cp:lastModifiedBy>
  <cp:revision>48</cp:revision>
  <dcterms:created xsi:type="dcterms:W3CDTF">2021-04-09T10:39:00Z</dcterms:created>
  <dcterms:modified xsi:type="dcterms:W3CDTF">2021-04-19T05:55:31Z</dcterms:modified>
</cp:coreProperties>
</file>