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258" r:id="rId3"/>
    <p:sldId id="262" r:id="rId4"/>
    <p:sldId id="261"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1" autoAdjust="0"/>
    <p:restoredTop sz="94660"/>
  </p:normalViewPr>
  <p:slideViewPr>
    <p:cSldViewPr snapToGrid="0">
      <p:cViewPr varScale="1">
        <p:scale>
          <a:sx n="68" d="100"/>
          <a:sy n="68" d="100"/>
        </p:scale>
        <p:origin x="8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C2131-09B9-4847-8667-A6D7E395CACE}" type="datetimeFigureOut">
              <a:rPr kumimoji="1" lang="ja-JP" altLang="en-US" smtClean="0"/>
              <a:t>2021/4/26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71C50-45DE-4D36-934D-E974C451DA22}" type="slidenum">
              <a:rPr kumimoji="1" lang="ja-JP" altLang="en-US" smtClean="0"/>
              <a:t>‹#›</a:t>
            </a:fld>
            <a:endParaRPr kumimoji="1" lang="ja-JP" altLang="en-US"/>
          </a:p>
        </p:txBody>
      </p:sp>
    </p:spTree>
    <p:extLst>
      <p:ext uri="{BB962C8B-B14F-4D97-AF65-F5344CB8AC3E}">
        <p14:creationId xmlns:p14="http://schemas.microsoft.com/office/powerpoint/2010/main" val="20060964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26204-CC30-44DD-BAE9-15A3149BB7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022D9A-D77E-4B76-90A5-D62049AFF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B5B250-70BD-4A03-B4DF-41429F7365D9}"/>
              </a:ext>
            </a:extLst>
          </p:cNvPr>
          <p:cNvSpPr>
            <a:spLocks noGrp="1"/>
          </p:cNvSpPr>
          <p:nvPr>
            <p:ph type="dt" sz="half" idx="10"/>
          </p:nvPr>
        </p:nvSpPr>
        <p:spPr/>
        <p:txBody>
          <a:bodyPr/>
          <a:lstStyle/>
          <a:p>
            <a:fld id="{0F49FE2A-5BB1-446D-9CB9-0F6C4F7B7B2E}"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E9CFF701-9C37-4DE7-873C-709C63AD6A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41201E-689C-4283-88DC-6297DD712DE9}"/>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6660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919F99-1AB2-47D8-A6E6-369C1E8185B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538229-A742-463D-8243-863B95C925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EB1D64-5AA4-4815-B0AF-9F1E002CD8C5}"/>
              </a:ext>
            </a:extLst>
          </p:cNvPr>
          <p:cNvSpPr>
            <a:spLocks noGrp="1"/>
          </p:cNvSpPr>
          <p:nvPr>
            <p:ph type="dt" sz="half" idx="10"/>
          </p:nvPr>
        </p:nvSpPr>
        <p:spPr/>
        <p:txBody>
          <a:bodyPr/>
          <a:lstStyle/>
          <a:p>
            <a:fld id="{B4901A60-3AA6-478B-8615-CD54C30721C9}"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1C96E07A-F5FA-43AE-9080-5A6E2B0CCE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4C8764-A4EC-436B-B728-6635C6DF526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11931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F1DA4FD-E6FF-4A21-98A3-727180A69C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DA6D0E-4990-4EF3-BF7B-427CF947D70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26B5C4-7E60-4918-9885-DFAAF54A3474}"/>
              </a:ext>
            </a:extLst>
          </p:cNvPr>
          <p:cNvSpPr>
            <a:spLocks noGrp="1"/>
          </p:cNvSpPr>
          <p:nvPr>
            <p:ph type="dt" sz="half" idx="10"/>
          </p:nvPr>
        </p:nvSpPr>
        <p:spPr/>
        <p:txBody>
          <a:bodyPr/>
          <a:lstStyle/>
          <a:p>
            <a:fld id="{6A89C329-ED5E-4F84-B549-D95C2D651FC7}"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EB79DCA1-C5C9-4EB5-84CE-360556C5F0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AC0F2E-1201-43F2-887C-EEA2C7F44FC0}"/>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3722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93F2C2-1642-4BE9-814D-ED48FF746A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5EFE01-8385-4BC3-95A6-AF08AC3BCE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76817-1D05-4B8F-9BFA-9644F63F96DB}"/>
              </a:ext>
            </a:extLst>
          </p:cNvPr>
          <p:cNvSpPr>
            <a:spLocks noGrp="1"/>
          </p:cNvSpPr>
          <p:nvPr>
            <p:ph type="dt" sz="half" idx="10"/>
          </p:nvPr>
        </p:nvSpPr>
        <p:spPr/>
        <p:txBody>
          <a:bodyPr/>
          <a:lstStyle/>
          <a:p>
            <a:fld id="{3C1227FF-6B8F-4B4F-A479-C16E8AB1400C}"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09E13B4B-49AC-4E06-B9C3-B0DD4CF8C7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25231A-E6D5-4372-B7D9-416562D8D56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414140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0E4B-9B3E-4B68-BA83-D6C4F83970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75C970-19CD-469D-8CE8-D39E1068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C4EBBF-5024-4CAB-B438-BE2A108A7D3E}"/>
              </a:ext>
            </a:extLst>
          </p:cNvPr>
          <p:cNvSpPr>
            <a:spLocks noGrp="1"/>
          </p:cNvSpPr>
          <p:nvPr>
            <p:ph type="dt" sz="half" idx="10"/>
          </p:nvPr>
        </p:nvSpPr>
        <p:spPr/>
        <p:txBody>
          <a:bodyPr/>
          <a:lstStyle/>
          <a:p>
            <a:fld id="{A4A51040-800F-48D7-896A-A464928C240B}"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37BC61B5-8B05-4FD5-B9BF-DB930DE182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48A930-A91B-45FD-9237-272882523E01}"/>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8057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6DE40-D1E0-4B85-ACB0-FECE3C9F9D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AF0BF6-055E-4FA8-89EF-B4D059C6F82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BAE71BA-B451-45DF-AE73-2F091176EB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95CEFB-86FB-4A1F-B60E-05AE03FBC61C}"/>
              </a:ext>
            </a:extLst>
          </p:cNvPr>
          <p:cNvSpPr>
            <a:spLocks noGrp="1"/>
          </p:cNvSpPr>
          <p:nvPr>
            <p:ph type="dt" sz="half" idx="10"/>
          </p:nvPr>
        </p:nvSpPr>
        <p:spPr/>
        <p:txBody>
          <a:bodyPr/>
          <a:lstStyle/>
          <a:p>
            <a:fld id="{3ED8BCD8-3D5B-49DA-88B1-3499758B5785}" type="datetime1">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36B550DB-3E09-4119-AB48-B0319B42E7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DA9BAD-BD22-4091-98E1-73E0C63C7E4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97539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67DC7-9B5E-4A5D-9838-A35659935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6236D-387D-4231-9734-25D882ECF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A42DE-AE00-4F07-A3BA-28143DCB50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8A0EB93-189F-4306-90D2-32611F57F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528E4E-EFFD-4E0D-A2B3-58489CDB10F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FEED0B-D611-4D57-8BD0-4B3A6308BFB2}"/>
              </a:ext>
            </a:extLst>
          </p:cNvPr>
          <p:cNvSpPr>
            <a:spLocks noGrp="1"/>
          </p:cNvSpPr>
          <p:nvPr>
            <p:ph type="dt" sz="half" idx="10"/>
          </p:nvPr>
        </p:nvSpPr>
        <p:spPr/>
        <p:txBody>
          <a:bodyPr/>
          <a:lstStyle/>
          <a:p>
            <a:fld id="{5A50A432-5756-4C61-BE1F-D06A2A27A7E3}" type="datetime1">
              <a:rPr kumimoji="1" lang="ja-JP" altLang="en-US" smtClean="0"/>
              <a:t>2021/4/26</a:t>
            </a:fld>
            <a:endParaRPr kumimoji="1" lang="ja-JP" altLang="en-US"/>
          </a:p>
        </p:txBody>
      </p:sp>
      <p:sp>
        <p:nvSpPr>
          <p:cNvPr id="8" name="フッター プレースホルダー 7">
            <a:extLst>
              <a:ext uri="{FF2B5EF4-FFF2-40B4-BE49-F238E27FC236}">
                <a16:creationId xmlns:a16="http://schemas.microsoft.com/office/drawing/2014/main" id="{CF2EF4EF-6A91-4245-AE33-2CC8B752B5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4862E1-AF87-4725-9D27-47A3225D34E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83024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F693A2-40C2-4F04-A051-B7B69A415D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ABB4CF-32C2-40BE-80B7-7BABBE887E17}"/>
              </a:ext>
            </a:extLst>
          </p:cNvPr>
          <p:cNvSpPr>
            <a:spLocks noGrp="1"/>
          </p:cNvSpPr>
          <p:nvPr>
            <p:ph type="dt" sz="half" idx="10"/>
          </p:nvPr>
        </p:nvSpPr>
        <p:spPr/>
        <p:txBody>
          <a:bodyPr/>
          <a:lstStyle/>
          <a:p>
            <a:fld id="{23FC8F36-50D9-404E-959F-609178953A21}" type="datetime1">
              <a:rPr kumimoji="1" lang="ja-JP" altLang="en-US" smtClean="0"/>
              <a:t>2021/4/26</a:t>
            </a:fld>
            <a:endParaRPr kumimoji="1" lang="ja-JP" altLang="en-US"/>
          </a:p>
        </p:txBody>
      </p:sp>
      <p:sp>
        <p:nvSpPr>
          <p:cNvPr id="4" name="フッター プレースホルダー 3">
            <a:extLst>
              <a:ext uri="{FF2B5EF4-FFF2-40B4-BE49-F238E27FC236}">
                <a16:creationId xmlns:a16="http://schemas.microsoft.com/office/drawing/2014/main" id="{78379449-8C88-4A4F-A036-D8117EC4746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0E4466A-68DC-49D6-8DC0-83C752FDBD57}"/>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18050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F804C7-4534-49C4-9074-275A2A328653}"/>
              </a:ext>
            </a:extLst>
          </p:cNvPr>
          <p:cNvSpPr>
            <a:spLocks noGrp="1"/>
          </p:cNvSpPr>
          <p:nvPr>
            <p:ph type="dt" sz="half" idx="10"/>
          </p:nvPr>
        </p:nvSpPr>
        <p:spPr/>
        <p:txBody>
          <a:bodyPr/>
          <a:lstStyle/>
          <a:p>
            <a:fld id="{00424B4D-1981-4BCE-9AD3-3A4997EE90FA}" type="datetime1">
              <a:rPr kumimoji="1" lang="ja-JP" altLang="en-US" smtClean="0"/>
              <a:t>2021/4/26</a:t>
            </a:fld>
            <a:endParaRPr kumimoji="1" lang="ja-JP" altLang="en-US"/>
          </a:p>
        </p:txBody>
      </p:sp>
      <p:sp>
        <p:nvSpPr>
          <p:cNvPr id="3" name="フッター プレースホルダー 2">
            <a:extLst>
              <a:ext uri="{FF2B5EF4-FFF2-40B4-BE49-F238E27FC236}">
                <a16:creationId xmlns:a16="http://schemas.microsoft.com/office/drawing/2014/main" id="{F94A51A4-D62D-4612-B069-008CCA16D0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4B9A41-09A8-4D78-B565-FD11BB1527FF}"/>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321497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E73CA-35DE-4A43-98D9-431797E8C4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631B7A-1730-43D9-A24F-5678BDB37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408541-24B9-43C3-9D5B-80ADBED15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84DDCF-4B8C-4978-A5F9-C57466938171}"/>
              </a:ext>
            </a:extLst>
          </p:cNvPr>
          <p:cNvSpPr>
            <a:spLocks noGrp="1"/>
          </p:cNvSpPr>
          <p:nvPr>
            <p:ph type="dt" sz="half" idx="10"/>
          </p:nvPr>
        </p:nvSpPr>
        <p:spPr/>
        <p:txBody>
          <a:bodyPr/>
          <a:lstStyle/>
          <a:p>
            <a:fld id="{FD2FF33F-7F3C-44E5-8111-C4D059B0D08D}" type="datetime1">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37D263F0-0231-40F3-9F9A-70859FA254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835B2E-A983-4BB2-B052-F35E50EF479B}"/>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85070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51EDA-9191-4090-9E8D-3028D24880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EEA7AD-89A7-4192-BCF0-3E11608BE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B2F004-8D4B-4235-9A8A-B96F7EF3E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9D71A5-26B5-4D02-B1C1-5DD824631F7A}"/>
              </a:ext>
            </a:extLst>
          </p:cNvPr>
          <p:cNvSpPr>
            <a:spLocks noGrp="1"/>
          </p:cNvSpPr>
          <p:nvPr>
            <p:ph type="dt" sz="half" idx="10"/>
          </p:nvPr>
        </p:nvSpPr>
        <p:spPr/>
        <p:txBody>
          <a:bodyPr/>
          <a:lstStyle/>
          <a:p>
            <a:fld id="{35A737FE-E1BE-4BE4-937F-9E8A3959381C}" type="datetime1">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CEEC6F9D-601D-4D12-9145-71B546F2D0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8708E2-8E5A-4F53-9C95-7BBE1D946B0B}"/>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425753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AABC97-3B6D-48DA-B76D-52B2BF897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BD29CB-59D1-48DB-948C-932BCCB6E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E3A164-0562-4C26-BDAB-D85C595B2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AAC6-C3B3-4683-AACA-70E45DF4E7BF}"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EEAF3234-DE8F-42A8-8BB7-95471DC76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391E8BF-12AD-4635-A2C9-2913A94825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102686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38234-10AF-4397-8C8A-4EA66D1C359A}"/>
              </a:ext>
            </a:extLst>
          </p:cNvPr>
          <p:cNvSpPr>
            <a:spLocks noGrp="1"/>
          </p:cNvSpPr>
          <p:nvPr>
            <p:ph type="ctrTitle"/>
          </p:nvPr>
        </p:nvSpPr>
        <p:spPr/>
        <p:txBody>
          <a:bodyPr/>
          <a:lstStyle/>
          <a:p>
            <a:r>
              <a:rPr kumimoji="1" lang="ja-JP" altLang="en-US" dirty="0"/>
              <a:t>ユースケース </a:t>
            </a:r>
            <a:r>
              <a:rPr kumimoji="1" lang="en-US" altLang="ja-JP" dirty="0">
                <a:latin typeface="Century" panose="02040604050505020304" pitchFamily="18" charset="0"/>
              </a:rPr>
              <a:t>III</a:t>
            </a:r>
            <a:br>
              <a:rPr kumimoji="1" lang="en-US" altLang="ja-JP" dirty="0"/>
            </a:br>
            <a:endParaRPr kumimoji="1" lang="ja-JP" altLang="en-US" dirty="0"/>
          </a:p>
        </p:txBody>
      </p:sp>
      <p:sp>
        <p:nvSpPr>
          <p:cNvPr id="3" name="字幕 2">
            <a:extLst>
              <a:ext uri="{FF2B5EF4-FFF2-40B4-BE49-F238E27FC236}">
                <a16:creationId xmlns:a16="http://schemas.microsoft.com/office/drawing/2014/main" id="{AEDA364D-66E2-4477-BB05-6D37AEF0A653}"/>
              </a:ext>
            </a:extLst>
          </p:cNvPr>
          <p:cNvSpPr>
            <a:spLocks noGrp="1"/>
          </p:cNvSpPr>
          <p:nvPr>
            <p:ph type="subTitle" idx="1"/>
          </p:nvPr>
        </p:nvSpPr>
        <p:spPr/>
        <p:txBody>
          <a:bodyPr/>
          <a:lstStyle/>
          <a:p>
            <a:r>
              <a:rPr lang="ja-JP" altLang="en-US" dirty="0">
                <a:latin typeface="Century" panose="02040604050505020304" pitchFamily="18" charset="0"/>
              </a:rPr>
              <a:t>デジカメの </a:t>
            </a:r>
            <a:r>
              <a:rPr lang="en-US" altLang="ja-JP" dirty="0">
                <a:latin typeface="Century" panose="02040604050505020304" pitchFamily="18" charset="0"/>
              </a:rPr>
              <a:t>GPS</a:t>
            </a:r>
            <a:r>
              <a:rPr lang="ja-JP" altLang="en-US" dirty="0"/>
              <a:t> データを使う</a:t>
            </a:r>
            <a:endParaRPr kumimoji="1" lang="ja-JP" altLang="en-US" dirty="0"/>
          </a:p>
        </p:txBody>
      </p:sp>
    </p:spTree>
    <p:extLst>
      <p:ext uri="{BB962C8B-B14F-4D97-AF65-F5344CB8AC3E}">
        <p14:creationId xmlns:p14="http://schemas.microsoft.com/office/powerpoint/2010/main" val="104131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20837-56B9-4C7A-9C34-9DCFC5ECBC58}"/>
              </a:ext>
            </a:extLst>
          </p:cNvPr>
          <p:cNvSpPr>
            <a:spLocks noGrp="1"/>
          </p:cNvSpPr>
          <p:nvPr>
            <p:ph type="title"/>
          </p:nvPr>
        </p:nvSpPr>
        <p:spPr/>
        <p:txBody>
          <a:bodyPr/>
          <a:lstStyle/>
          <a:p>
            <a:r>
              <a:rPr kumimoji="1" lang="en-US" altLang="ja-JP" dirty="0"/>
              <a:t>Python </a:t>
            </a:r>
            <a:r>
              <a:rPr kumimoji="1" lang="ja-JP" altLang="en-US" dirty="0"/>
              <a:t>で現場写真を地図上に表示</a:t>
            </a:r>
          </a:p>
        </p:txBody>
      </p:sp>
      <p:sp>
        <p:nvSpPr>
          <p:cNvPr id="3" name="コンテンツ プレースホルダー 2">
            <a:extLst>
              <a:ext uri="{FF2B5EF4-FFF2-40B4-BE49-F238E27FC236}">
                <a16:creationId xmlns:a16="http://schemas.microsoft.com/office/drawing/2014/main" id="{3E069489-788C-4684-B38B-64F87002E298}"/>
              </a:ext>
            </a:extLst>
          </p:cNvPr>
          <p:cNvSpPr>
            <a:spLocks noGrp="1"/>
          </p:cNvSpPr>
          <p:nvPr>
            <p:ph idx="1"/>
          </p:nvPr>
        </p:nvSpPr>
        <p:spPr>
          <a:xfrm>
            <a:off x="838200" y="1690688"/>
            <a:ext cx="10515600" cy="1325563"/>
          </a:xfrm>
        </p:spPr>
        <p:txBody>
          <a:bodyPr>
            <a:normAutofit/>
          </a:bodyPr>
          <a:lstStyle/>
          <a:p>
            <a:r>
              <a:rPr lang="ja-JP" altLang="en-US" dirty="0"/>
              <a:t>「</a:t>
            </a:r>
            <a:r>
              <a:rPr lang="en-US" altLang="ja-JP" dirty="0" err="1"/>
              <a:t>img</a:t>
            </a:r>
            <a:r>
              <a:rPr lang="ja-JP" altLang="en-US" dirty="0"/>
              <a:t>」というフォルダーにデジカメで撮った画像ファイル</a:t>
            </a:r>
            <a:r>
              <a:rPr lang="en-US" altLang="ja-JP" baseline="30000" dirty="0">
                <a:solidFill>
                  <a:srgbClr val="FF0000"/>
                </a:solidFill>
              </a:rPr>
              <a:t>※</a:t>
            </a:r>
            <a:r>
              <a:rPr lang="ja-JP" altLang="en-US" dirty="0"/>
              <a:t>が入っているものとして、下のようにタイプすると、既定の </a:t>
            </a:r>
            <a:r>
              <a:rPr lang="en-US" altLang="ja-JP" dirty="0"/>
              <a:t>web </a:t>
            </a:r>
            <a:r>
              <a:rPr lang="ja-JP" altLang="en-US" dirty="0"/>
              <a:t>ブラウザが起動して、次頁のような画面が表示されます。</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endParaRPr kumimoji="1" lang="ja-JP" altLang="en-US" dirty="0"/>
          </a:p>
        </p:txBody>
      </p:sp>
      <p:sp>
        <p:nvSpPr>
          <p:cNvPr id="14" name="スライド番号プレースホルダー 13">
            <a:extLst>
              <a:ext uri="{FF2B5EF4-FFF2-40B4-BE49-F238E27FC236}">
                <a16:creationId xmlns:a16="http://schemas.microsoft.com/office/drawing/2014/main" id="{0CE9A4B8-EAF5-42B2-8112-874999532C0C}"/>
              </a:ext>
            </a:extLst>
          </p:cNvPr>
          <p:cNvSpPr>
            <a:spLocks noGrp="1"/>
          </p:cNvSpPr>
          <p:nvPr>
            <p:ph type="sldNum" sz="quarter" idx="12"/>
          </p:nvPr>
        </p:nvSpPr>
        <p:spPr/>
        <p:txBody>
          <a:bodyPr/>
          <a:lstStyle/>
          <a:p>
            <a:fld id="{0414875D-7534-4DD7-918B-A3086D72A74F}" type="slidenum">
              <a:rPr kumimoji="1" lang="ja-JP" altLang="en-US" smtClean="0"/>
              <a:t>2</a:t>
            </a:fld>
            <a:endParaRPr kumimoji="1" lang="ja-JP" altLang="en-US" dirty="0"/>
          </a:p>
        </p:txBody>
      </p:sp>
      <p:grpSp>
        <p:nvGrpSpPr>
          <p:cNvPr id="10" name="グループ化 9">
            <a:extLst>
              <a:ext uri="{FF2B5EF4-FFF2-40B4-BE49-F238E27FC236}">
                <a16:creationId xmlns:a16="http://schemas.microsoft.com/office/drawing/2014/main" id="{9B11BDFA-623F-41A6-BC13-F6467759BF39}"/>
              </a:ext>
            </a:extLst>
          </p:cNvPr>
          <p:cNvGrpSpPr/>
          <p:nvPr/>
        </p:nvGrpSpPr>
        <p:grpSpPr>
          <a:xfrm>
            <a:off x="1493624" y="3507957"/>
            <a:ext cx="9046708" cy="2097617"/>
            <a:chOff x="1493623" y="2612408"/>
            <a:chExt cx="9046708" cy="2097617"/>
          </a:xfrm>
        </p:grpSpPr>
        <p:pic>
          <p:nvPicPr>
            <p:cNvPr id="8" name="図 7" descr="テキスト&#10;&#10;自動的に生成された説明">
              <a:extLst>
                <a:ext uri="{FF2B5EF4-FFF2-40B4-BE49-F238E27FC236}">
                  <a16:creationId xmlns:a16="http://schemas.microsoft.com/office/drawing/2014/main" id="{66327240-6F38-43FE-9CB9-E82EBE761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623" y="2612408"/>
              <a:ext cx="9046708" cy="2097617"/>
            </a:xfrm>
            <a:prstGeom prst="rect">
              <a:avLst/>
            </a:prstGeom>
          </p:spPr>
        </p:pic>
        <p:sp>
          <p:nvSpPr>
            <p:cNvPr id="9" name="正方形/長方形 8">
              <a:extLst>
                <a:ext uri="{FF2B5EF4-FFF2-40B4-BE49-F238E27FC236}">
                  <a16:creationId xmlns:a16="http://schemas.microsoft.com/office/drawing/2014/main" id="{0B75C8B1-FF1C-4046-869F-5272C45621D1}"/>
                </a:ext>
              </a:extLst>
            </p:cNvPr>
            <p:cNvSpPr/>
            <p:nvPr/>
          </p:nvSpPr>
          <p:spPr>
            <a:xfrm>
              <a:off x="6773333" y="3085392"/>
              <a:ext cx="2980267" cy="100788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C44090ED-42BD-4254-B59F-0629C31F4693}"/>
              </a:ext>
            </a:extLst>
          </p:cNvPr>
          <p:cNvSpPr txBox="1"/>
          <p:nvPr/>
        </p:nvSpPr>
        <p:spPr>
          <a:xfrm>
            <a:off x="6016978" y="2994862"/>
            <a:ext cx="4816865" cy="369332"/>
          </a:xfrm>
          <a:prstGeom prst="rect">
            <a:avLst/>
          </a:prstGeom>
          <a:noFill/>
        </p:spPr>
        <p:txBody>
          <a:bodyPr wrap="square" rtlCol="0">
            <a:spAutoFit/>
          </a:bodyPr>
          <a:lstStyle/>
          <a:p>
            <a:r>
              <a:rPr kumimoji="1" lang="en-US" altLang="ja-JP" dirty="0">
                <a:solidFill>
                  <a:srgbClr val="FF0000"/>
                </a:solidFill>
              </a:rPr>
              <a:t>※</a:t>
            </a:r>
            <a:r>
              <a:rPr lang="ja-JP" altLang="en-US" dirty="0">
                <a:solidFill>
                  <a:srgbClr val="FF0000"/>
                </a:solidFill>
              </a:rPr>
              <a:t> </a:t>
            </a:r>
            <a:r>
              <a:rPr lang="en-US" altLang="ja-JP" dirty="0">
                <a:solidFill>
                  <a:srgbClr val="FF0000"/>
                </a:solidFill>
              </a:rPr>
              <a:t>GPS</a:t>
            </a:r>
            <a:r>
              <a:rPr lang="ja-JP" altLang="en-US" dirty="0">
                <a:solidFill>
                  <a:srgbClr val="FF0000"/>
                </a:solidFill>
              </a:rPr>
              <a:t> 機能が有効であることが前提です。</a:t>
            </a:r>
            <a:endParaRPr kumimoji="1" lang="ja-JP" altLang="en-US" dirty="0">
              <a:solidFill>
                <a:srgbClr val="FF0000"/>
              </a:solidFill>
            </a:endParaRPr>
          </a:p>
        </p:txBody>
      </p:sp>
    </p:spTree>
    <p:extLst>
      <p:ext uri="{BB962C8B-B14F-4D97-AF65-F5344CB8AC3E}">
        <p14:creationId xmlns:p14="http://schemas.microsoft.com/office/powerpoint/2010/main" val="313561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17B3C3C-EC30-4D08-AC38-589F52592872}"/>
              </a:ext>
            </a:extLst>
          </p:cNvPr>
          <p:cNvSpPr>
            <a:spLocks noGrp="1"/>
          </p:cNvSpPr>
          <p:nvPr>
            <p:ph type="sldNum" sz="quarter" idx="12"/>
          </p:nvPr>
        </p:nvSpPr>
        <p:spPr/>
        <p:txBody>
          <a:bodyPr/>
          <a:lstStyle/>
          <a:p>
            <a:fld id="{0414875D-7534-4DD7-918B-A3086D72A74F}" type="slidenum">
              <a:rPr kumimoji="1" lang="ja-JP" altLang="en-US" smtClean="0"/>
              <a:t>3</a:t>
            </a:fld>
            <a:endParaRPr kumimoji="1" lang="ja-JP" altLang="en-US"/>
          </a:p>
        </p:txBody>
      </p:sp>
      <p:pic>
        <p:nvPicPr>
          <p:cNvPr id="5" name="コンテンツ プレースホルダー 5" descr="マップ&#10;&#10;自動的に生成された説明">
            <a:extLst>
              <a:ext uri="{FF2B5EF4-FFF2-40B4-BE49-F238E27FC236}">
                <a16:creationId xmlns:a16="http://schemas.microsoft.com/office/drawing/2014/main" id="{618AD6BC-841C-46AF-B3AF-7CA42E1DA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58" y="918733"/>
            <a:ext cx="6335061" cy="5020534"/>
          </a:xfrm>
          <a:prstGeom prst="rect">
            <a:avLst/>
          </a:prstGeom>
        </p:spPr>
      </p:pic>
      <p:sp>
        <p:nvSpPr>
          <p:cNvPr id="6" name="テキスト ボックス 5">
            <a:extLst>
              <a:ext uri="{FF2B5EF4-FFF2-40B4-BE49-F238E27FC236}">
                <a16:creationId xmlns:a16="http://schemas.microsoft.com/office/drawing/2014/main" id="{C8DBF3D9-24F2-439C-B3FD-4BE84951391A}"/>
              </a:ext>
            </a:extLst>
          </p:cNvPr>
          <p:cNvSpPr txBox="1"/>
          <p:nvPr/>
        </p:nvSpPr>
        <p:spPr>
          <a:xfrm>
            <a:off x="7561731" y="930022"/>
            <a:ext cx="3620911" cy="50988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kumimoji="1" lang="ja-JP" altLang="en-US" sz="2400" dirty="0"/>
              <a:t>目印の</a:t>
            </a:r>
            <a:r>
              <a:rPr lang="ja-JP" altLang="en-US" sz="2400" dirty="0"/>
              <a:t>根本が撮影場所になります。これは</a:t>
            </a:r>
            <a:r>
              <a:rPr kumimoji="1" lang="ja-JP" altLang="en-US" sz="2400" dirty="0"/>
              <a:t>画像ファイル内の </a:t>
            </a:r>
            <a:r>
              <a:rPr kumimoji="1" lang="en-US" altLang="ja-JP" sz="2400" dirty="0"/>
              <a:t>GPS </a:t>
            </a:r>
            <a:r>
              <a:rPr kumimoji="1" lang="ja-JP" altLang="en-US" sz="2400" dirty="0"/>
              <a:t>情報から読み込んでいます。</a:t>
            </a:r>
            <a:endParaRPr kumimoji="1" lang="en-US" altLang="ja-JP" sz="2400" dirty="0"/>
          </a:p>
          <a:p>
            <a:pPr marL="285750" indent="-285750">
              <a:spcAft>
                <a:spcPts val="800"/>
              </a:spcAft>
              <a:buFont typeface="Arial" panose="020B0604020202020204" pitchFamily="34" charset="0"/>
              <a:buChar char="•"/>
            </a:pPr>
            <a:r>
              <a:rPr lang="ja-JP" altLang="en-US" sz="2400" dirty="0"/>
              <a:t>目印をクリックするとファイル名・撮影日時・写真の縮小版が表示されます。</a:t>
            </a:r>
            <a:endParaRPr lang="en-US" altLang="ja-JP" sz="2400" dirty="0"/>
          </a:p>
          <a:p>
            <a:pPr marL="285750" indent="-285750">
              <a:spcAft>
                <a:spcPts val="800"/>
              </a:spcAft>
              <a:buFont typeface="Arial" panose="020B0604020202020204" pitchFamily="34" charset="0"/>
              <a:buChar char="•"/>
            </a:pPr>
            <a:r>
              <a:rPr lang="ja-JP" altLang="en-US" sz="2400" dirty="0"/>
              <a:t>写真の縮小版をクリックすると別のタグにオリジナルの画像が表示されます。</a:t>
            </a:r>
            <a:endParaRPr lang="en-US" altLang="ja-JP" sz="2400" dirty="0"/>
          </a:p>
        </p:txBody>
      </p:sp>
    </p:spTree>
    <p:extLst>
      <p:ext uri="{BB962C8B-B14F-4D97-AF65-F5344CB8AC3E}">
        <p14:creationId xmlns:p14="http://schemas.microsoft.com/office/powerpoint/2010/main" val="273468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175-9718-4912-9004-9259B6957622}"/>
              </a:ext>
            </a:extLst>
          </p:cNvPr>
          <p:cNvSpPr>
            <a:spLocks noGrp="1"/>
          </p:cNvSpPr>
          <p:nvPr>
            <p:ph type="title"/>
          </p:nvPr>
        </p:nvSpPr>
        <p:spPr/>
        <p:txBody>
          <a:bodyPr/>
          <a:lstStyle/>
          <a:p>
            <a:r>
              <a:rPr lang="ja-JP" altLang="en-US" dirty="0"/>
              <a:t>実はそう難しくない</a:t>
            </a:r>
            <a:endParaRPr kumimoji="1" lang="ja-JP" altLang="en-US" dirty="0"/>
          </a:p>
        </p:txBody>
      </p:sp>
      <p:sp>
        <p:nvSpPr>
          <p:cNvPr id="4" name="スライド番号プレースホルダー 3">
            <a:extLst>
              <a:ext uri="{FF2B5EF4-FFF2-40B4-BE49-F238E27FC236}">
                <a16:creationId xmlns:a16="http://schemas.microsoft.com/office/drawing/2014/main" id="{23AB6286-C881-47FB-ADDE-BEB47078D826}"/>
              </a:ext>
            </a:extLst>
          </p:cNvPr>
          <p:cNvSpPr>
            <a:spLocks noGrp="1"/>
          </p:cNvSpPr>
          <p:nvPr>
            <p:ph type="sldNum" sz="quarter" idx="12"/>
          </p:nvPr>
        </p:nvSpPr>
        <p:spPr/>
        <p:txBody>
          <a:bodyPr/>
          <a:lstStyle/>
          <a:p>
            <a:fld id="{0414875D-7534-4DD7-918B-A3086D72A74F}" type="slidenum">
              <a:rPr kumimoji="1" lang="ja-JP" altLang="en-US" smtClean="0"/>
              <a:t>4</a:t>
            </a:fld>
            <a:endParaRPr kumimoji="1" lang="ja-JP" altLang="en-US"/>
          </a:p>
        </p:txBody>
      </p:sp>
      <p:sp>
        <p:nvSpPr>
          <p:cNvPr id="8" name="コンテンツ プレースホルダー 7">
            <a:extLst>
              <a:ext uri="{FF2B5EF4-FFF2-40B4-BE49-F238E27FC236}">
                <a16:creationId xmlns:a16="http://schemas.microsoft.com/office/drawing/2014/main" id="{84B7EB87-6CC7-412A-A72E-08C22EECA9BA}"/>
              </a:ext>
            </a:extLst>
          </p:cNvPr>
          <p:cNvSpPr>
            <a:spLocks noGrp="1"/>
          </p:cNvSpPr>
          <p:nvPr>
            <p:ph idx="1"/>
          </p:nvPr>
        </p:nvSpPr>
        <p:spPr/>
        <p:txBody>
          <a:bodyPr/>
          <a:lstStyle/>
          <a:p>
            <a:r>
              <a:rPr lang="ja-JP" altLang="en-US" dirty="0"/>
              <a:t>オリジナルの </a:t>
            </a:r>
            <a:r>
              <a:rPr lang="en-US" altLang="ja-JP" dirty="0"/>
              <a:t>Python </a:t>
            </a:r>
            <a:r>
              <a:rPr lang="ja-JP" altLang="en-US" dirty="0"/>
              <a:t>には含まれていませんが、</a:t>
            </a:r>
            <a:r>
              <a:rPr lang="en-US" altLang="ja-JP" dirty="0"/>
              <a:t>JPEG</a:t>
            </a:r>
            <a:r>
              <a:rPr lang="ja-JP" altLang="en-US"/>
              <a:t>ファイル内の </a:t>
            </a:r>
            <a:r>
              <a:rPr lang="en-US" altLang="ja-JP"/>
              <a:t>GPS </a:t>
            </a:r>
            <a:r>
              <a:rPr lang="ja-JP" altLang="en-US" dirty="0"/>
              <a:t>情報を読み込む機能がアドインで提供されています。</a:t>
            </a:r>
            <a:endParaRPr lang="en-US" altLang="ja-JP" dirty="0"/>
          </a:p>
          <a:p>
            <a:r>
              <a:rPr lang="ja-JP" altLang="en-US" dirty="0"/>
              <a:t>地図や表示や目印の操作も然りです（</a:t>
            </a:r>
            <a:r>
              <a:rPr lang="en-US" altLang="ja-JP" dirty="0"/>
              <a:t> Python </a:t>
            </a:r>
            <a:r>
              <a:rPr lang="ja-JP" altLang="en-US" dirty="0"/>
              <a:t>ではなく </a:t>
            </a:r>
            <a:r>
              <a:rPr lang="en-US" altLang="ja-JP" dirty="0"/>
              <a:t>JavaScript </a:t>
            </a:r>
            <a:r>
              <a:rPr lang="ja-JP" altLang="en-US" dirty="0"/>
              <a:t>というプログラム言語で書かれています）。</a:t>
            </a:r>
            <a:endParaRPr lang="en-US" altLang="ja-JP" dirty="0"/>
          </a:p>
          <a:p>
            <a:r>
              <a:rPr lang="ja-JP" altLang="en-US" dirty="0"/>
              <a:t>これらに限らず、人気の高いプログラム言語には膨大な数のアドインが無償で提供されていて、豊富なレシピとともにインターネットで公開されています。</a:t>
            </a:r>
            <a:endParaRPr lang="en-US" altLang="ja-JP" dirty="0"/>
          </a:p>
          <a:p>
            <a:r>
              <a:rPr lang="ja-JP" altLang="en-US" dirty="0"/>
              <a:t>基本的な文法は押さえておく必要がありますが、アドインの機能を利用することで、実際にユーザーが記述するプログラムは短くて済みます。</a:t>
            </a:r>
          </a:p>
        </p:txBody>
      </p:sp>
    </p:spTree>
    <p:extLst>
      <p:ext uri="{BB962C8B-B14F-4D97-AF65-F5344CB8AC3E}">
        <p14:creationId xmlns:p14="http://schemas.microsoft.com/office/powerpoint/2010/main" val="2831622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251</Words>
  <Application>Microsoft Office PowerPoint</Application>
  <PresentationFormat>ワイド画面</PresentationFormat>
  <Paragraphs>21</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游ゴシック Light</vt:lpstr>
      <vt:lpstr>Arial</vt:lpstr>
      <vt:lpstr>Century</vt:lpstr>
      <vt:lpstr>Office テーマ</vt:lpstr>
      <vt:lpstr>ユースケース III </vt:lpstr>
      <vt:lpstr>Python で現場写真を地図上に表示</vt:lpstr>
      <vt:lpstr>PowerPoint プレゼンテーション</vt:lpstr>
      <vt:lpstr>実はそう難しくない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Dan(壇　鉄也)</dc:creator>
  <cp:lastModifiedBy>Tetsuya Dan(壇　鉄也)</cp:lastModifiedBy>
  <cp:revision>35</cp:revision>
  <dcterms:created xsi:type="dcterms:W3CDTF">2021-04-24T03:25:26Z</dcterms:created>
  <dcterms:modified xsi:type="dcterms:W3CDTF">2021-04-26T07:25:03Z</dcterms:modified>
</cp:coreProperties>
</file>