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C2131-09B9-4847-8667-A6D7E395CACE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71C50-45DE-4D36-934D-E974C451DA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09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C26204-CC30-44DD-BAE9-15A3149BB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022D9A-D77E-4B76-90A5-D62049AFF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B5B250-70BD-4A03-B4DF-41429F73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FE2A-5BB1-446D-9CB9-0F6C4F7B7B2E}" type="datetime1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FF701-9C37-4DE7-873C-709C63AD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41201E-689C-4283-88DC-6297DD71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875D-7534-4DD7-918B-A3086D72A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0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919F99-1AB2-47D8-A6E6-369C1E81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538229-A742-463D-8243-863B95C92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EB1D64-5AA4-4815-B0AF-9F1E002C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1A60-3AA6-478B-8615-CD54C30721C9}" type="datetime1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96E07A-F5FA-43AE-9080-5A6E2B0C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4C8764-A4EC-436B-B728-6635C6DF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875D-7534-4DD7-918B-A3086D72A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31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F1DA4FD-E6FF-4A21-98A3-727180A69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DA6D0E-4990-4EF3-BF7B-427CF947D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26B5C4-7E60-4918-9885-DFAAF54A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C329-ED5E-4F84-B549-D95C2D651FC7}" type="datetime1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79DCA1-C5C9-4EB5-84CE-360556C5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AC0F2E-1201-43F2-887C-EEA2C7F4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875D-7534-4DD7-918B-A3086D72A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9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3F2C2-1642-4BE9-814D-ED48FF74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5EFE01-8385-4BC3-95A6-AF08AC3B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D76817-1D05-4B8F-9BFA-9644F63F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27FF-6B8F-4B4F-A479-C16E8AB1400C}" type="datetime1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E13B4B-49AC-4E06-B9C3-B0DD4CF8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25231A-E6D5-4372-B7D9-416562D8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875D-7534-4DD7-918B-A3086D72A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40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F10E4B-9B3E-4B68-BA83-D6C4F839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75C970-19CD-469D-8CE8-D39E1068C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C4EBBF-5024-4CAB-B438-BE2A108A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1040-800F-48D7-896A-A464928C240B}" type="datetime1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BC61B5-8B05-4FD5-B9BF-DB930DE1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48A930-A91B-45FD-9237-27288252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875D-7534-4DD7-918B-A3086D72A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7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6DE40-D1E0-4B85-ACB0-FECE3C9F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AF0BF6-055E-4FA8-89EF-B4D059C6F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AE71BA-B451-45DF-AE73-2F091176E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95CEFB-86FB-4A1F-B60E-05AE03FB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BCD8-3D5B-49DA-88B1-3499758B5785}" type="datetime1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B550DB-3E09-4119-AB48-B0319B42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DA9BAD-BD22-4091-98E1-73E0C63C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875D-7534-4DD7-918B-A3086D72A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39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567DC7-9B5E-4A5D-9838-A3565993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A6236D-387D-4231-9734-25D882EC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EA42DE-AE00-4F07-A3BA-28143DCB5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A0EB93-189F-4306-90D2-32611F57F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528E4E-EFFD-4E0D-A2B3-58489CDB1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FEED0B-D611-4D57-8BD0-4B3A6308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A432-5756-4C61-BE1F-D06A2A27A7E3}" type="datetime1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2EF4EF-6A91-4245-AE33-2CC8B752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4862E1-AF87-4725-9D27-47A3225D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875D-7534-4DD7-918B-A3086D72A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24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693A2-40C2-4F04-A051-B7B69A41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ABB4CF-32C2-40BE-80B7-7BABBE88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8F36-50D9-404E-959F-609178953A21}" type="datetime1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8379449-8C88-4A4F-A036-D8117EC4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E4466A-68DC-49D6-8DC0-83C752FD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875D-7534-4DD7-918B-A3086D72A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50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0F804C7-4534-49C4-9074-275A2A32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4B4D-1981-4BCE-9AD3-3A4997EE90FA}" type="datetime1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4A51A4-D62D-4612-B069-008CCA16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4B9A41-09A8-4D78-B565-FD11BB15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875D-7534-4DD7-918B-A3086D72A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97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E73CA-35DE-4A43-98D9-431797E8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631B7A-1730-43D9-A24F-5678BDB37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408541-24B9-43C3-9D5B-80ADBED15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84DDCF-4B8C-4978-A5F9-C5746693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F33F-7F3C-44E5-8111-C4D059B0D08D}" type="datetime1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D263F0-0231-40F3-9F9A-70859FA2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835B2E-A983-4BB2-B052-F35E50EF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875D-7534-4DD7-918B-A3086D72A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70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51EDA-9191-4090-9E8D-3028D248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4EEA7AD-89A7-4192-BCF0-3E11608BE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B2F004-8D4B-4235-9A8A-B96F7EF3E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9D71A5-26B5-4D02-B1C1-5DD82463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37FE-E1BE-4BE4-937F-9E8A3959381C}" type="datetime1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EC6F9D-601D-4D12-9145-71B546F2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8708E2-8E5A-4F53-9C95-7BBE1D94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875D-7534-4DD7-918B-A3086D72A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53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AABC97-3B6D-48DA-B76D-52B2BF89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BD29CB-59D1-48DB-948C-932BCCB6E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E3A164-0562-4C26-BDAB-D85C595B2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5AAC6-C3B3-4683-AACA-70E45DF4E7BF}" type="datetime1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AF3234-DE8F-42A8-8BB7-95471DC76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91E8BF-12AD-4635-A2C9-2913A9482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4875D-7534-4DD7-918B-A3086D72A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86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38234-10AF-4397-8C8A-4EA66D1C3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ユースケース </a:t>
            </a:r>
            <a:r>
              <a:rPr kumimoji="1" lang="en-US" altLang="ja-JP" dirty="0">
                <a:latin typeface="Century" panose="02040604050505020304" pitchFamily="18" charset="0"/>
              </a:rPr>
              <a:t>II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DA364D-66E2-4477-BB05-6D37AEF0A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latin typeface="Century" panose="02040604050505020304" pitchFamily="18" charset="0"/>
              </a:rPr>
              <a:t>Excel</a:t>
            </a:r>
            <a:r>
              <a:rPr lang="ja-JP" altLang="en-US" dirty="0"/>
              <a:t> のデータを使う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31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6466DB-D21B-46CF-8F9A-BE6FA547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64022" cy="1325563"/>
          </a:xfrm>
        </p:spPr>
        <p:txBody>
          <a:bodyPr/>
          <a:lstStyle/>
          <a:p>
            <a:r>
              <a:rPr kumimoji="1" lang="ja-JP" altLang="en-US" dirty="0"/>
              <a:t>クリップボードにコピー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65182A-9963-4B1E-878E-B74ED23D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78599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kpline.xlsx</a:t>
            </a:r>
            <a:r>
              <a:rPr lang="ja-JP" altLang="en-US" dirty="0"/>
              <a:t> を開く</a:t>
            </a:r>
            <a:endParaRPr lang="en-US" altLang="ja-JP" dirty="0"/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kumimoji="1" lang="ja-JP" altLang="en-US" dirty="0"/>
              <a:t>データを選択して、クリップボードにコピーする</a:t>
            </a:r>
            <a:endParaRPr kumimoji="1" lang="en-US" altLang="ja-JP" dirty="0"/>
          </a:p>
          <a:p>
            <a:r>
              <a:rPr lang="ja-JP" altLang="en-US" dirty="0"/>
              <a:t>このデータは、河川横断測量の距離標の情報です。左から、測線名、左岸の座標、右岸の座標の並びとなるように編集されています（という想定）。</a:t>
            </a:r>
            <a:endParaRPr lang="en-US" altLang="ja-JP" dirty="0"/>
          </a:p>
          <a:p>
            <a:r>
              <a:rPr lang="ja-JP" altLang="en-US" dirty="0"/>
              <a:t>座標値は９系の平面直角座標（測地成果 </a:t>
            </a:r>
            <a:r>
              <a:rPr lang="en-US" altLang="ja-JP" dirty="0"/>
              <a:t>2000</a:t>
            </a:r>
            <a:r>
              <a:rPr lang="ja-JP" altLang="en-US" dirty="0"/>
              <a:t>）のものです（という想定） 。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39A02FA-F775-4C52-83B2-1C44CE5A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238" y="365125"/>
            <a:ext cx="3347562" cy="5836920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5B5C7C-AFF5-42A2-901C-3367961D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875D-7534-4DD7-918B-A3086D72A74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8C3ADE6-5027-4AB4-B6A3-1D124D731F1C}"/>
              </a:ext>
            </a:extLst>
          </p:cNvPr>
          <p:cNvSpPr txBox="1"/>
          <p:nvPr/>
        </p:nvSpPr>
        <p:spPr>
          <a:xfrm>
            <a:off x="8760177" y="2898864"/>
            <a:ext cx="2065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err="1"/>
              <a:t>Cntl</a:t>
            </a:r>
            <a:r>
              <a:rPr kumimoji="1" lang="en-US" altLang="ja-JP" sz="4400" b="1" dirty="0"/>
              <a:t>-c 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7682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920837-56B9-4C7A-9C34-9DCFC5EC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 </a:t>
            </a:r>
            <a:r>
              <a:rPr kumimoji="1" lang="ja-JP" altLang="en-US" dirty="0"/>
              <a:t>で </a:t>
            </a:r>
            <a:r>
              <a:rPr kumimoji="1" lang="en-US" altLang="ja-JP" dirty="0"/>
              <a:t>GIS </a:t>
            </a:r>
            <a:r>
              <a:rPr kumimoji="1" lang="ja-JP" altLang="en-US" dirty="0"/>
              <a:t>データに変換する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069489-788C-4684-B38B-64F87002E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07887"/>
          </a:xfrm>
        </p:spPr>
        <p:txBody>
          <a:bodyPr>
            <a:normAutofit/>
          </a:bodyPr>
          <a:lstStyle/>
          <a:p>
            <a:r>
              <a:rPr lang="en-US" altLang="ja-JP" dirty="0"/>
              <a:t>Python </a:t>
            </a:r>
            <a:r>
              <a:rPr lang="ja-JP" altLang="en-US" dirty="0"/>
              <a:t>の実行環境下で次のようにコマンドを入力すると、クリップボード内のデータが</a:t>
            </a:r>
            <a:r>
              <a:rPr lang="en-US" altLang="ja-JP" dirty="0"/>
              <a:t>GIS</a:t>
            </a:r>
            <a:r>
              <a:rPr lang="ja-JP" altLang="en-US" dirty="0"/>
              <a:t>データに変換されます。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B6682859-1662-4803-BCB2-6A4FF9B4E5CA}"/>
              </a:ext>
            </a:extLst>
          </p:cNvPr>
          <p:cNvSpPr txBox="1">
            <a:spLocks/>
          </p:cNvSpPr>
          <p:nvPr/>
        </p:nvSpPr>
        <p:spPr>
          <a:xfrm>
            <a:off x="858010" y="4623857"/>
            <a:ext cx="10515600" cy="2097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/>
              <a:t>① クリップボードの中身を表示、② 次のプログラムに渡す、③ 変換するプログラム、④ データをクリップボードから受取る（入力ファイルがある場合はその名前。その時、①と②は不要）、⑤ 受取るデータの座標系（座標が緯度・経度の場合は「</a:t>
            </a:r>
            <a:r>
              <a:rPr lang="en-US" altLang="ja-JP" sz="2400" dirty="0"/>
              <a:t>/</a:t>
            </a:r>
            <a:r>
              <a:rPr lang="ja-JP" altLang="en-US" sz="2400" dirty="0"/>
              <a:t>」以下不要）、⑥ </a:t>
            </a:r>
            <a:r>
              <a:rPr lang="en-US" altLang="ja-JP" sz="2400" dirty="0"/>
              <a:t>JSON</a:t>
            </a:r>
            <a:r>
              <a:rPr lang="ja-JP" altLang="en-US" sz="2400" dirty="0"/>
              <a:t>形式の</a:t>
            </a:r>
            <a:r>
              <a:rPr lang="en-US" altLang="ja-JP" sz="2400" dirty="0"/>
              <a:t>GIS </a:t>
            </a:r>
            <a:r>
              <a:rPr lang="ja-JP" altLang="en-US" sz="2400" dirty="0"/>
              <a:t>データのファイル名（「</a:t>
            </a:r>
            <a:r>
              <a:rPr lang="en-US" altLang="ja-JP" sz="2400" dirty="0" err="1"/>
              <a:t>kp</a:t>
            </a:r>
            <a:r>
              <a:rPr lang="ja-JP" altLang="en-US" sz="2400" dirty="0"/>
              <a:t>」</a:t>
            </a:r>
            <a:r>
              <a:rPr lang="en-US" altLang="ja-JP" sz="2400" dirty="0"/>
              <a:t> </a:t>
            </a:r>
            <a:r>
              <a:rPr lang="ja-JP" altLang="en-US" sz="2400" dirty="0"/>
              <a:t>までタイプしてタブを押して「</a:t>
            </a:r>
            <a:r>
              <a:rPr lang="en-US" altLang="ja-JP" sz="2400" dirty="0"/>
              <a:t>xlsx</a:t>
            </a:r>
            <a:r>
              <a:rPr lang="ja-JP" altLang="en-US" sz="2400" dirty="0"/>
              <a:t>」を「</a:t>
            </a:r>
            <a:r>
              <a:rPr lang="en-US" altLang="ja-JP" sz="2400" dirty="0"/>
              <a:t>json</a:t>
            </a:r>
            <a:r>
              <a:rPr lang="ja-JP" altLang="en-US" sz="2400" dirty="0"/>
              <a:t>」に変える ）</a:t>
            </a:r>
            <a:endParaRPr lang="en-US" altLang="ja-JP" sz="2400" dirty="0"/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0CE9A4B8-EAF5-42B2-8112-87499953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875D-7534-4DD7-918B-A3086D72A74F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82089C4-C031-40FF-A764-DF3DDE7F35D7}"/>
              </a:ext>
            </a:extLst>
          </p:cNvPr>
          <p:cNvGrpSpPr/>
          <p:nvPr/>
        </p:nvGrpSpPr>
        <p:grpSpPr>
          <a:xfrm>
            <a:off x="1049262" y="2583833"/>
            <a:ext cx="10577735" cy="1841412"/>
            <a:chOff x="1049262" y="2651567"/>
            <a:chExt cx="10577735" cy="1841412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E6896A43-A967-4942-8B5A-6AD9D9C65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9262" y="2651567"/>
              <a:ext cx="10577735" cy="1841412"/>
            </a:xfrm>
            <a:prstGeom prst="rect">
              <a:avLst/>
            </a:prstGeom>
          </p:spPr>
        </p:pic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0C971FF-0F3A-430A-A711-FF9F1876CEAD}"/>
                </a:ext>
              </a:extLst>
            </p:cNvPr>
            <p:cNvSpPr/>
            <p:nvPr/>
          </p:nvSpPr>
          <p:spPr>
            <a:xfrm>
              <a:off x="5169728" y="3083984"/>
              <a:ext cx="5532138" cy="573794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26DFDED-DD5F-4699-B19B-8F47779BFEAD}"/>
                </a:ext>
              </a:extLst>
            </p:cNvPr>
            <p:cNvSpPr txBox="1"/>
            <p:nvPr/>
          </p:nvSpPr>
          <p:spPr>
            <a:xfrm>
              <a:off x="5503055" y="3732578"/>
              <a:ext cx="5339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C000"/>
                  </a:solidFill>
                </a:rPr>
                <a:t>①      </a:t>
              </a:r>
              <a:r>
                <a:rPr lang="ja-JP" altLang="en-US" dirty="0">
                  <a:solidFill>
                    <a:srgbClr val="FFC000"/>
                  </a:solidFill>
                </a:rPr>
                <a:t>②                ③         ④      ⑤         ⑥</a:t>
              </a:r>
              <a:endParaRPr kumimoji="1" lang="ja-JP" altLang="en-US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61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1C629-6339-4BBE-82B6-3D4C4156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QGIS</a:t>
            </a:r>
            <a:r>
              <a:rPr kumimoji="1" lang="ja-JP" altLang="en-US" dirty="0"/>
              <a:t>で表示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B9BF3C-FD55-49A4-90DF-65DFE0A63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0911" cy="4351338"/>
          </a:xfrm>
        </p:spPr>
        <p:txBody>
          <a:bodyPr/>
          <a:lstStyle/>
          <a:p>
            <a:r>
              <a:rPr kumimoji="1" lang="ja-JP" altLang="en-US" dirty="0"/>
              <a:t>新規プロジェクトに</a:t>
            </a:r>
            <a:r>
              <a:rPr kumimoji="1" lang="en-US" altLang="ja-JP" dirty="0" err="1"/>
              <a:t>kpLine.json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のアイコンをドロップするとデータが</a:t>
            </a:r>
            <a:r>
              <a:rPr kumimoji="1" lang="en-US" altLang="ja-JP" dirty="0"/>
              <a:t>QGIS</a:t>
            </a:r>
            <a:r>
              <a:rPr kumimoji="1" lang="ja-JP" altLang="en-US" dirty="0"/>
              <a:t>にロードされます。</a:t>
            </a:r>
            <a:endParaRPr kumimoji="1" lang="en-US" altLang="ja-JP" dirty="0"/>
          </a:p>
          <a:p>
            <a:r>
              <a:rPr lang="ja-JP" altLang="en-US" dirty="0"/>
              <a:t>背景を空中写真として、線の色・太さを変更し、測線名を表示させたものが右図です</a:t>
            </a:r>
            <a:endParaRPr kumimoji="1" lang="ja-JP" altLang="en-US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011FC0F-D1F9-4A93-ACD2-8CDB949EF9B2}"/>
              </a:ext>
            </a:extLst>
          </p:cNvPr>
          <p:cNvGrpSpPr/>
          <p:nvPr/>
        </p:nvGrpSpPr>
        <p:grpSpPr>
          <a:xfrm>
            <a:off x="4955764" y="444147"/>
            <a:ext cx="6307725" cy="4879693"/>
            <a:chOff x="4967053" y="240947"/>
            <a:chExt cx="6307725" cy="4879693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77D7056-54D7-4DAE-80B1-9CC24DC07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7053" y="548640"/>
              <a:ext cx="6307725" cy="4572000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CC75FAD1-BD61-4489-B893-1FBBB4A90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1084" y="4241060"/>
              <a:ext cx="1791900" cy="5096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350C239-B082-4BD6-A054-8A400F605A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290" b="11247"/>
            <a:stretch/>
          </p:blipFill>
          <p:spPr>
            <a:xfrm>
              <a:off x="8678510" y="240947"/>
              <a:ext cx="1230489" cy="2121182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1A13EEE-7995-4158-8093-4D61498F4886}"/>
                </a:ext>
              </a:extLst>
            </p:cNvPr>
            <p:cNvCxnSpPr/>
            <p:nvPr/>
          </p:nvCxnSpPr>
          <p:spPr>
            <a:xfrm flipH="1" flipV="1">
              <a:off x="9886421" y="4574894"/>
              <a:ext cx="499921" cy="254812"/>
            </a:xfrm>
            <a:prstGeom prst="straightConnector1">
              <a:avLst/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0D21CE3-B419-4060-8FA9-6BF7DFE82CFC}"/>
              </a:ext>
            </a:extLst>
          </p:cNvPr>
          <p:cNvSpPr txBox="1"/>
          <p:nvPr/>
        </p:nvSpPr>
        <p:spPr>
          <a:xfrm>
            <a:off x="5119629" y="5486152"/>
            <a:ext cx="6220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</a:rPr>
              <a:t>「</a:t>
            </a:r>
            <a:r>
              <a:rPr kumimoji="1" lang="en-US" altLang="ja-JP" sz="2000" dirty="0">
                <a:solidFill>
                  <a:srgbClr val="FF0000"/>
                </a:solidFill>
              </a:rPr>
              <a:t>EPSG:2451</a:t>
            </a:r>
            <a:r>
              <a:rPr kumimoji="1" lang="ja-JP" altLang="en-US" sz="2000" dirty="0">
                <a:solidFill>
                  <a:srgbClr val="FF0000"/>
                </a:solidFill>
              </a:rPr>
              <a:t>」は指定した座標系に対するカタログのコードです。漢字もキチンと表示されています。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19576937-CE25-491C-9BF0-C6450512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875D-7534-4DD7-918B-A3086D72A74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51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1E64C-3A31-4809-BF2D-67C317BB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6733" cy="1325563"/>
          </a:xfrm>
        </p:spPr>
        <p:txBody>
          <a:bodyPr/>
          <a:lstStyle/>
          <a:p>
            <a:r>
              <a:rPr kumimoji="1" lang="en-US" altLang="ja-JP" dirty="0" err="1"/>
              <a:t>GeoJSON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9F3B04-C998-4483-9402-97A638D79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1222" cy="435133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右図はメモ帳で </a:t>
            </a:r>
            <a:r>
              <a:rPr lang="en-US" altLang="ja-JP" dirty="0" err="1"/>
              <a:t>kpLine.json</a:t>
            </a:r>
            <a:r>
              <a:rPr lang="en-US" altLang="ja-JP" dirty="0"/>
              <a:t> </a:t>
            </a:r>
            <a:r>
              <a:rPr lang="ja-JP" altLang="en-US" dirty="0"/>
              <a:t>を表示させたもの。</a:t>
            </a:r>
            <a:endParaRPr lang="en-US" altLang="ja-JP" dirty="0"/>
          </a:p>
          <a:p>
            <a:r>
              <a:rPr lang="en-US" altLang="ja-JP" dirty="0"/>
              <a:t>JSON </a:t>
            </a:r>
            <a:r>
              <a:rPr lang="ja-JP" altLang="en-US" dirty="0"/>
              <a:t>は括弧（</a:t>
            </a:r>
            <a:r>
              <a:rPr lang="en-US" altLang="ja-JP" dirty="0"/>
              <a:t>{}</a:t>
            </a:r>
            <a:r>
              <a:rPr lang="ja-JP" altLang="en-US" dirty="0"/>
              <a:t>か</a:t>
            </a:r>
            <a:r>
              <a:rPr lang="en-US" altLang="ja-JP" dirty="0"/>
              <a:t>[]</a:t>
            </a:r>
            <a:r>
              <a:rPr lang="ja-JP" altLang="en-US" dirty="0"/>
              <a:t>）とデータ名・値の対で情報を表現する様式で、それの地理情報（</a:t>
            </a:r>
            <a:r>
              <a:rPr lang="en-US" altLang="ja-JP" b="1" dirty="0"/>
              <a:t>Geo</a:t>
            </a:r>
            <a:r>
              <a:rPr lang="en-US" altLang="ja-JP" dirty="0"/>
              <a:t>graphic Information</a:t>
            </a:r>
            <a:r>
              <a:rPr lang="ja-JP" altLang="en-US" dirty="0"/>
              <a:t>）用なので「</a:t>
            </a:r>
            <a:r>
              <a:rPr lang="en-US" altLang="ja-JP" dirty="0" err="1"/>
              <a:t>GeoJSON</a:t>
            </a:r>
            <a:r>
              <a:rPr lang="ja-JP" altLang="en-US" dirty="0"/>
              <a:t>」。</a:t>
            </a:r>
            <a:endParaRPr lang="en-US" altLang="ja-JP" dirty="0"/>
          </a:p>
          <a:p>
            <a:r>
              <a:rPr kumimoji="1" lang="ja-JP" altLang="en-US" dirty="0"/>
              <a:t>データ名が付いているので指す内容が</a:t>
            </a:r>
            <a:r>
              <a:rPr lang="ja-JP" altLang="en-US" dirty="0"/>
              <a:t>直観的に</a:t>
            </a:r>
            <a:r>
              <a:rPr kumimoji="1" lang="ja-JP" altLang="en-US" dirty="0"/>
              <a:t>理解可能。</a:t>
            </a:r>
            <a:r>
              <a:rPr lang="ja-JP" altLang="en-US" dirty="0"/>
              <a:t>データの名前・型は固定なので確実に情報が伝達される。</a:t>
            </a:r>
            <a:endParaRPr kumimoji="1" lang="en-US" altLang="ja-JP" dirty="0"/>
          </a:p>
          <a:p>
            <a:r>
              <a:rPr lang="ja-JP" altLang="en-US" dirty="0"/>
              <a:t>テキストファイルなので可読。文字コードが </a:t>
            </a:r>
            <a:r>
              <a:rPr lang="en-US" altLang="ja-JP" dirty="0"/>
              <a:t>UTF-8 </a:t>
            </a:r>
            <a:r>
              <a:rPr lang="ja-JP" altLang="en-US" dirty="0"/>
              <a:t>限定なので「文字化け」は起きない。</a:t>
            </a:r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D00E352-AC2F-48FE-89FA-FFBB7D598D6F}"/>
              </a:ext>
            </a:extLst>
          </p:cNvPr>
          <p:cNvGrpSpPr/>
          <p:nvPr/>
        </p:nvGrpSpPr>
        <p:grpSpPr>
          <a:xfrm>
            <a:off x="7421386" y="841728"/>
            <a:ext cx="3829050" cy="5335235"/>
            <a:chOff x="7150453" y="819150"/>
            <a:chExt cx="3829050" cy="5335235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4AAC03BA-0896-4782-813F-4195E8590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0453" y="819150"/>
              <a:ext cx="3829050" cy="5219700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D2CE17F-9818-456A-947F-CA96D06D6555}"/>
                </a:ext>
              </a:extLst>
            </p:cNvPr>
            <p:cNvSpPr txBox="1"/>
            <p:nvPr/>
          </p:nvSpPr>
          <p:spPr>
            <a:xfrm>
              <a:off x="9460089" y="5689600"/>
              <a:ext cx="745067" cy="4647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40A74C-ECAE-47AF-BCF2-4F753D1B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875D-7534-4DD7-918B-A3086D72A74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61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392</Words>
  <Application>Microsoft Office PowerPoint</Application>
  <PresentationFormat>ワイド画面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Century</vt:lpstr>
      <vt:lpstr>Office テーマ</vt:lpstr>
      <vt:lpstr>ユースケース II </vt:lpstr>
      <vt:lpstr>クリップボードにコピー</vt:lpstr>
      <vt:lpstr>Python で GIS データに変換する</vt:lpstr>
      <vt:lpstr>QGISで表示</vt:lpstr>
      <vt:lpstr>GeoJSON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Dan(壇　鉄也)</dc:creator>
  <cp:lastModifiedBy>Tetsuya Dan(壇　鉄也)</cp:lastModifiedBy>
  <cp:revision>26</cp:revision>
  <dcterms:created xsi:type="dcterms:W3CDTF">2021-04-24T03:25:26Z</dcterms:created>
  <dcterms:modified xsi:type="dcterms:W3CDTF">2021-04-24T11:32:27Z</dcterms:modified>
</cp:coreProperties>
</file>