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DE9"/>
    <a:srgbClr val="11240A"/>
    <a:srgbClr val="0B1707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09" autoAdjust="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CF655-508B-450C-94C8-832930E49C1B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0F31-49AB-4B88-865E-A233548DD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17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0F31-49AB-4B88-865E-A233548DDF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96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8BCF5-DB1F-9E60-2E26-885B0699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3DE866-F719-09C4-F288-BA6517626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733004-6B9C-6DDC-1801-D46A4DF3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CB25D-36E3-6070-C1AA-46D92913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68407-547F-A6A3-5AD8-22FB9AFF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78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BF241-E397-8D58-9B84-7C342A55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4DA2F-EEE5-4933-CA96-BEF3D6A7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44DE4-9FC5-EC90-88CA-731D08F7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47361-C948-C346-031B-950E8287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81D4-9180-C264-F265-E09505BE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1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9FA99A-E91C-D57D-FE8F-E895BD67C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05CA71-C21F-8BD1-6090-2CAEA9209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CB30FD-AFEB-6BE1-B78D-9862D9B9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A8489-E106-407D-6E0B-DAB79F11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62AAB9-9EEA-7F81-E0DA-69FB8B9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3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61C7C-06E7-886F-49A4-FCCC6930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3DB99-07B4-F18F-38BE-E7500C042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5DAB05-D01A-9A8A-8193-3E76CE1A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C91F18-6858-2218-91F1-B4DBF909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B1062-4253-990C-FD10-29992725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9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57A10-3F88-11A5-AA5C-A5FBAAEF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EDF89B-81F3-0B4A-CFAB-D21E2092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B29538-11C2-9BC4-7541-EB130013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1B51-BD7D-C6E5-1BC5-D77D4CF2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5C1E5-9A4D-E3A4-F769-FAD159A8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6C284-9E2C-0421-B408-365CA68D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3B189C-4788-8FAE-37A3-7EC98AA60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991CE2-2AED-FA48-111D-C1C69DF63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2A1743-DA63-C6F4-0718-B7BFDA7E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A20582-0667-3F9D-8213-257ED722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995C44-9383-597A-7F23-58DA25B1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23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14C2B-731A-C6F5-2BBE-1B053A2C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0BDA4F-5395-C8B6-3100-A3F77E10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552C69-5924-4AC6-A24C-02AC0BD2E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E4CE4-6179-827B-756A-E771E6C74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6DE2DB-73EC-FA48-ADA0-E7682B22B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465024-7357-CC7B-9176-A3E0B3C2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BA381C-2CCF-854E-18BC-B884EF8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65892D-175C-D2AB-8836-E6DFC7A3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23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0F6CB-61E1-70F9-7415-BADFCEBC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B90D01-8267-7C6B-2763-08D1FD4A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EDF544-1709-D717-4F98-8C0CBDFB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3A1479-B650-CDE1-2BA1-706290FF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24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B2324B-0626-D516-D11F-30D56E5D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39C63D-395C-2032-F2B0-8ACB7386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99DC4F-84C2-EB94-31F4-81B73379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9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D1178-1075-C68D-6DD9-EF79EF3C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0063D-DE34-7D7D-ED8F-ED0FA6BB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81D8A5-BBA1-759B-2620-148E5B089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12F6FD-8618-DDC0-A4E4-0222A305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CA73A-BA80-80AF-F921-F7D917B8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00D3BD-96BD-EBEF-59C3-79011A71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4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77990-9811-5EE9-88D4-18E6C9A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B8B29E-CF7D-5658-BD10-42266CB13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80B0D5-C94C-B0A9-E9FB-CD3263E4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CD86FD-0447-A2EA-77E0-CAC4E29D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303572-0F12-CF75-987E-4F6562E5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B9D4EA-00AF-DA35-96DF-06044960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1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772AAC-8AD6-7E75-E9A0-A475877F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693EC6-2A30-A6B5-BC41-C0790905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1F022-87B0-C5BB-138C-57409184D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917AA-9460-47BC-9370-797960620197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98178-51B8-CC49-07E9-6BCB09B80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1080D-A3F4-20B6-BE12-B9437260F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7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3540E01-1D3B-D282-394F-FA852772FF25}"/>
              </a:ext>
            </a:extLst>
          </p:cNvPr>
          <p:cNvGrpSpPr/>
          <p:nvPr/>
        </p:nvGrpSpPr>
        <p:grpSpPr>
          <a:xfrm>
            <a:off x="10627303" y="4316558"/>
            <a:ext cx="2686050" cy="1038225"/>
            <a:chOff x="10627303" y="4316558"/>
            <a:chExt cx="2686050" cy="1038225"/>
          </a:xfrm>
        </p:grpSpPr>
        <p:pic>
          <p:nvPicPr>
            <p:cNvPr id="7" name="図 6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54925800-4676-D578-6C28-0E67D6E78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7303" y="4316558"/>
              <a:ext cx="2686050" cy="1038225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BF1BFDB-F552-BCE9-6DEB-096080A7A5BD}"/>
                </a:ext>
              </a:extLst>
            </p:cNvPr>
            <p:cNvSpPr/>
            <p:nvPr/>
          </p:nvSpPr>
          <p:spPr>
            <a:xfrm>
              <a:off x="10736657" y="4450949"/>
              <a:ext cx="2467342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4400" b="1" cap="none" spc="50" dirty="0">
                  <a:ln w="0"/>
                  <a:solidFill>
                    <a:schemeClr val="bg2"/>
                  </a:solidFill>
                  <a:effectLst>
                    <a:glow rad="101600">
                      <a:schemeClr val="bg1">
                        <a:lumMod val="50000"/>
                        <a:alpha val="6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GS創英ﾌﾟﾚｾﾞﾝｽEB" panose="02020800000000000000" pitchFamily="18" charset="-128"/>
                  <a:ea typeface="HGS創英ﾌﾟﾚｾﾞﾝｽEB" panose="02020800000000000000" pitchFamily="18" charset="-128"/>
                </a:rPr>
                <a:t>スキップ</a:t>
              </a:r>
            </a:p>
          </p:txBody>
        </p:sp>
      </p:grpSp>
      <p:pic>
        <p:nvPicPr>
          <p:cNvPr id="11" name="図 10" descr="図形, 四角形&#10;&#10;自動的に生成された説明">
            <a:extLst>
              <a:ext uri="{FF2B5EF4-FFF2-40B4-BE49-F238E27FC236}">
                <a16:creationId xmlns:a16="http://schemas.microsoft.com/office/drawing/2014/main" id="{4F8B6704-DD55-BEB8-4D61-FC1B49E04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5412942"/>
            <a:ext cx="2686050" cy="103822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0A58E4-7DEF-51F5-8C2E-DC086FA3A3A7}"/>
              </a:ext>
            </a:extLst>
          </p:cNvPr>
          <p:cNvSpPr/>
          <p:nvPr/>
        </p:nvSpPr>
        <p:spPr>
          <a:xfrm>
            <a:off x="5378496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ツモ</a:t>
            </a:r>
          </a:p>
        </p:txBody>
      </p:sp>
      <p:pic>
        <p:nvPicPr>
          <p:cNvPr id="13" name="図 12" descr="図形, 四角形&#10;&#10;自動的に生成された説明">
            <a:extLst>
              <a:ext uri="{FF2B5EF4-FFF2-40B4-BE49-F238E27FC236}">
                <a16:creationId xmlns:a16="http://schemas.microsoft.com/office/drawing/2014/main" id="{2E95FECA-A80C-C477-2B81-5B8067402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02" y="5412942"/>
            <a:ext cx="2686050" cy="10382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8AAEEF3-264F-A120-C13E-A4E47261052B}"/>
              </a:ext>
            </a:extLst>
          </p:cNvPr>
          <p:cNvSpPr/>
          <p:nvPr/>
        </p:nvSpPr>
        <p:spPr>
          <a:xfrm>
            <a:off x="2012423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ロン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6" name="図 15" descr="図形, 四角形&#10;&#10;自動的に生成された説明">
            <a:extLst>
              <a:ext uri="{FF2B5EF4-FFF2-40B4-BE49-F238E27FC236}">
                <a16:creationId xmlns:a16="http://schemas.microsoft.com/office/drawing/2014/main" id="{2C65E9F7-5FCE-EE46-38FA-B4BD4AE5E0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39" y="5412942"/>
            <a:ext cx="2686050" cy="103822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3ADFF68-5C97-8814-5BAF-AF321714CC10}"/>
              </a:ext>
            </a:extLst>
          </p:cNvPr>
          <p:cNvSpPr/>
          <p:nvPr/>
        </p:nvSpPr>
        <p:spPr>
          <a:xfrm>
            <a:off x="8417260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ポン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8" name="図 17" descr="図形, 四角形&#10;&#10;自動的に生成された説明">
            <a:extLst>
              <a:ext uri="{FF2B5EF4-FFF2-40B4-BE49-F238E27FC236}">
                <a16:creationId xmlns:a16="http://schemas.microsoft.com/office/drawing/2014/main" id="{B711B863-50A6-A99F-1DB2-26EDB423E5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03" y="5412942"/>
            <a:ext cx="2686050" cy="103822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82E9901-DE0D-6154-F92F-DF4EFFE66205}"/>
              </a:ext>
            </a:extLst>
          </p:cNvPr>
          <p:cNvSpPr/>
          <p:nvPr/>
        </p:nvSpPr>
        <p:spPr>
          <a:xfrm>
            <a:off x="11252824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カン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C83F5599-E8C2-A815-1FDB-4508E1F7B5C1}"/>
              </a:ext>
            </a:extLst>
          </p:cNvPr>
          <p:cNvSpPr/>
          <p:nvPr/>
        </p:nvSpPr>
        <p:spPr>
          <a:xfrm>
            <a:off x="10477789" y="537837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東１局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8927C12A-ED0D-FC19-821C-1F56FAF6EAB8}"/>
              </a:ext>
            </a:extLst>
          </p:cNvPr>
          <p:cNvSpPr/>
          <p:nvPr/>
        </p:nvSpPr>
        <p:spPr>
          <a:xfrm>
            <a:off x="10477789" y="1127001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東２局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144B0F-FE5D-3D2A-0ACF-272C553FD0A7}"/>
              </a:ext>
            </a:extLst>
          </p:cNvPr>
          <p:cNvSpPr/>
          <p:nvPr/>
        </p:nvSpPr>
        <p:spPr>
          <a:xfrm>
            <a:off x="10477789" y="1688271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東３局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D6AB03E3-103A-A645-EE57-EDB1208361FC}"/>
              </a:ext>
            </a:extLst>
          </p:cNvPr>
          <p:cNvSpPr/>
          <p:nvPr/>
        </p:nvSpPr>
        <p:spPr>
          <a:xfrm>
            <a:off x="10477789" y="2240297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東４局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011B70F3-A900-DF2D-A6CD-9A16D5F61753}"/>
              </a:ext>
            </a:extLst>
          </p:cNvPr>
          <p:cNvGrpSpPr/>
          <p:nvPr/>
        </p:nvGrpSpPr>
        <p:grpSpPr>
          <a:xfrm>
            <a:off x="6509643" y="1324489"/>
            <a:ext cx="3161790" cy="3169354"/>
            <a:chOff x="6509643" y="1324489"/>
            <a:chExt cx="3161790" cy="3169354"/>
          </a:xfrm>
        </p:grpSpPr>
        <p:sp>
          <p:nvSpPr>
            <p:cNvPr id="2" name="フローチャート: 代替処理 1">
              <a:extLst>
                <a:ext uri="{FF2B5EF4-FFF2-40B4-BE49-F238E27FC236}">
                  <a16:creationId xmlns:a16="http://schemas.microsoft.com/office/drawing/2014/main" id="{101019F4-15E1-0688-6BAA-5DA08D99D499}"/>
                </a:ext>
              </a:extLst>
            </p:cNvPr>
            <p:cNvSpPr/>
            <p:nvPr/>
          </p:nvSpPr>
          <p:spPr>
            <a:xfrm>
              <a:off x="6560538" y="1376218"/>
              <a:ext cx="3060000" cy="306000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</p:txBody>
        </p:sp>
        <p:sp>
          <p:nvSpPr>
            <p:cNvPr id="21" name="フローチャート: 代替処理 20">
              <a:extLst>
                <a:ext uri="{FF2B5EF4-FFF2-40B4-BE49-F238E27FC236}">
                  <a16:creationId xmlns:a16="http://schemas.microsoft.com/office/drawing/2014/main" id="{8D8A729D-135E-D5DA-33A3-4268E8CBDE53}"/>
                </a:ext>
              </a:extLst>
            </p:cNvPr>
            <p:cNvSpPr/>
            <p:nvPr/>
          </p:nvSpPr>
          <p:spPr>
            <a:xfrm>
              <a:off x="6622698" y="209621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ローチャート: 代替処理 21">
              <a:extLst>
                <a:ext uri="{FF2B5EF4-FFF2-40B4-BE49-F238E27FC236}">
                  <a16:creationId xmlns:a16="http://schemas.microsoft.com/office/drawing/2014/main" id="{D202E12D-6091-30D8-7189-1B04CFBE9FA7}"/>
                </a:ext>
              </a:extLst>
            </p:cNvPr>
            <p:cNvSpPr/>
            <p:nvPr/>
          </p:nvSpPr>
          <p:spPr>
            <a:xfrm>
              <a:off x="9333547" y="209621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代替処理 22">
              <a:extLst>
                <a:ext uri="{FF2B5EF4-FFF2-40B4-BE49-F238E27FC236}">
                  <a16:creationId xmlns:a16="http://schemas.microsoft.com/office/drawing/2014/main" id="{97CF76F0-2106-9B55-250C-34656068D8B7}"/>
                </a:ext>
              </a:extLst>
            </p:cNvPr>
            <p:cNvSpPr/>
            <p:nvPr/>
          </p:nvSpPr>
          <p:spPr>
            <a:xfrm rot="16200000">
              <a:off x="7969655" y="344379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代替処理 23">
              <a:extLst>
                <a:ext uri="{FF2B5EF4-FFF2-40B4-BE49-F238E27FC236}">
                  <a16:creationId xmlns:a16="http://schemas.microsoft.com/office/drawing/2014/main" id="{8DCB6E34-DF3A-30BA-E685-336E353E2E58}"/>
                </a:ext>
              </a:extLst>
            </p:cNvPr>
            <p:cNvSpPr/>
            <p:nvPr/>
          </p:nvSpPr>
          <p:spPr>
            <a:xfrm rot="16200000">
              <a:off x="7969656" y="747059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6EE72033-1485-746E-8E95-CA27D7B49976}"/>
                </a:ext>
              </a:extLst>
            </p:cNvPr>
            <p:cNvSpPr/>
            <p:nvPr/>
          </p:nvSpPr>
          <p:spPr>
            <a:xfrm>
              <a:off x="6902843" y="1717747"/>
              <a:ext cx="2394971" cy="23642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EDB1CECE-6C13-9D92-05C1-FB7C0A66926F}"/>
                </a:ext>
              </a:extLst>
            </p:cNvPr>
            <p:cNvSpPr/>
            <p:nvPr/>
          </p:nvSpPr>
          <p:spPr>
            <a:xfrm>
              <a:off x="7295446" y="2120451"/>
              <a:ext cx="1579101" cy="15588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F352E047-D808-A472-57E9-6947C15EA90E}"/>
                </a:ext>
              </a:extLst>
            </p:cNvPr>
            <p:cNvSpPr/>
            <p:nvPr/>
          </p:nvSpPr>
          <p:spPr>
            <a:xfrm>
              <a:off x="7379854" y="3024995"/>
              <a:ext cx="1403928" cy="53100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dirty="0">
                  <a:ln w="2857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rPr>
                <a:t>残</a:t>
              </a:r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5B234FDD-B904-136F-1FF8-CF66CB914C78}"/>
                </a:ext>
              </a:extLst>
            </p:cNvPr>
            <p:cNvGrpSpPr/>
            <p:nvPr/>
          </p:nvGrpSpPr>
          <p:grpSpPr>
            <a:xfrm rot="5400000">
              <a:off x="6505861" y="1328271"/>
              <a:ext cx="3169354" cy="3161790"/>
              <a:chOff x="6505861" y="1328271"/>
              <a:chExt cx="3169354" cy="3161790"/>
            </a:xfrm>
          </p:grpSpPr>
          <p:sp>
            <p:nvSpPr>
              <p:cNvPr id="4" name="フローチャート: 代替処理 3">
                <a:extLst>
                  <a:ext uri="{FF2B5EF4-FFF2-40B4-BE49-F238E27FC236}">
                    <a16:creationId xmlns:a16="http://schemas.microsoft.com/office/drawing/2014/main" id="{994BDB03-1C6B-9825-BC89-366F344B0C9E}"/>
                  </a:ext>
                </a:extLst>
              </p:cNvPr>
              <p:cNvSpPr/>
              <p:nvPr/>
            </p:nvSpPr>
            <p:spPr>
              <a:xfrm rot="16200000">
                <a:off x="8955215" y="377006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南</a:t>
                </a:r>
                <a:endParaRPr kumimoji="1" lang="ja-JP" altLang="en-US" sz="4000" dirty="0"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endParaRPr>
              </a:p>
            </p:txBody>
          </p:sp>
          <p:sp>
            <p:nvSpPr>
              <p:cNvPr id="5" name="フローチャート: 代替処理 4">
                <a:extLst>
                  <a:ext uri="{FF2B5EF4-FFF2-40B4-BE49-F238E27FC236}">
                    <a16:creationId xmlns:a16="http://schemas.microsoft.com/office/drawing/2014/main" id="{5C0CB165-BDA9-3338-0FEF-F77869280964}"/>
                  </a:ext>
                </a:extLst>
              </p:cNvPr>
              <p:cNvSpPr/>
              <p:nvPr/>
            </p:nvSpPr>
            <p:spPr>
              <a:xfrm rot="10800000">
                <a:off x="8936271" y="132827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西</a:t>
                </a:r>
              </a:p>
            </p:txBody>
          </p:sp>
          <p:sp>
            <p:nvSpPr>
              <p:cNvPr id="6" name="フローチャート: 代替処理 5">
                <a:extLst>
                  <a:ext uri="{FF2B5EF4-FFF2-40B4-BE49-F238E27FC236}">
                    <a16:creationId xmlns:a16="http://schemas.microsoft.com/office/drawing/2014/main" id="{886D3BDB-7B70-C4A7-6874-9CAB4B5BA7DA}"/>
                  </a:ext>
                </a:extLst>
              </p:cNvPr>
              <p:cNvSpPr/>
              <p:nvPr/>
            </p:nvSpPr>
            <p:spPr>
              <a:xfrm rot="5400000">
                <a:off x="6511077" y="132827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北</a:t>
                </a:r>
              </a:p>
            </p:txBody>
          </p:sp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1AFEFE05-DC22-14A5-69E1-1DE7483F8FF3}"/>
                  </a:ext>
                </a:extLst>
              </p:cNvPr>
              <p:cNvSpPr/>
              <p:nvPr/>
            </p:nvSpPr>
            <p:spPr>
              <a:xfrm>
                <a:off x="6505861" y="3764855"/>
                <a:ext cx="720000" cy="720000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rgbClr val="CC3300">
                      <a:shade val="30000"/>
                      <a:satMod val="115000"/>
                    </a:srgbClr>
                  </a:gs>
                  <a:gs pos="50000">
                    <a:srgbClr val="CC3300">
                      <a:shade val="67500"/>
                      <a:satMod val="115000"/>
                    </a:srgbClr>
                  </a:gs>
                  <a:gs pos="100000">
                    <a:srgbClr val="CC33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東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A4B341-D873-0E20-080E-DB8BAD909D99}"/>
              </a:ext>
            </a:extLst>
          </p:cNvPr>
          <p:cNvSpPr/>
          <p:nvPr/>
        </p:nvSpPr>
        <p:spPr>
          <a:xfrm>
            <a:off x="1493051" y="4450949"/>
            <a:ext cx="24737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50" dirty="0">
                <a:ln w="0"/>
                <a:solidFill>
                  <a:schemeClr val="bg1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フリテン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B551432-A9BE-5CF4-5E7F-CBAEAF090DFB}"/>
              </a:ext>
            </a:extLst>
          </p:cNvPr>
          <p:cNvGrpSpPr/>
          <p:nvPr/>
        </p:nvGrpSpPr>
        <p:grpSpPr>
          <a:xfrm>
            <a:off x="764316" y="2593603"/>
            <a:ext cx="4691643" cy="1080000"/>
            <a:chOff x="573221" y="1307396"/>
            <a:chExt cx="4691643" cy="108000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4D8A0AB7-ACC2-E422-5006-A98C19A5597F}"/>
                </a:ext>
              </a:extLst>
            </p:cNvPr>
            <p:cNvGrpSpPr/>
            <p:nvPr/>
          </p:nvGrpSpPr>
          <p:grpSpPr>
            <a:xfrm>
              <a:off x="573221" y="1324489"/>
              <a:ext cx="3388606" cy="1062523"/>
              <a:chOff x="573221" y="1324489"/>
              <a:chExt cx="3388606" cy="1062523"/>
            </a:xfrm>
          </p:grpSpPr>
          <p:sp>
            <p:nvSpPr>
              <p:cNvPr id="26" name="フローチャート: 端子 25">
                <a:extLst>
                  <a:ext uri="{FF2B5EF4-FFF2-40B4-BE49-F238E27FC236}">
                    <a16:creationId xmlns:a16="http://schemas.microsoft.com/office/drawing/2014/main" id="{AD1E490A-45A8-0B12-14A9-6DB2FC5252BB}"/>
                  </a:ext>
                </a:extLst>
              </p:cNvPr>
              <p:cNvSpPr/>
              <p:nvPr/>
            </p:nvSpPr>
            <p:spPr>
              <a:xfrm>
                <a:off x="573221" y="1324489"/>
                <a:ext cx="3388606" cy="1062523"/>
              </a:xfrm>
              <a:prstGeom prst="flowChartTerminator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フローチャート: 端子 26">
                <a:extLst>
                  <a:ext uri="{FF2B5EF4-FFF2-40B4-BE49-F238E27FC236}">
                    <a16:creationId xmlns:a16="http://schemas.microsoft.com/office/drawing/2014/main" id="{609DBF87-7989-05A0-7CB1-1424AC0A1BC1}"/>
                  </a:ext>
                </a:extLst>
              </p:cNvPr>
              <p:cNvSpPr/>
              <p:nvPr/>
            </p:nvSpPr>
            <p:spPr>
              <a:xfrm>
                <a:off x="613845" y="1357745"/>
                <a:ext cx="3311610" cy="979300"/>
              </a:xfrm>
              <a:prstGeom prst="flowChartTerminator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E6758409-9BCF-0588-9544-A8366DF454E3}"/>
                  </a:ext>
                </a:extLst>
              </p:cNvPr>
              <p:cNvSpPr/>
              <p:nvPr/>
            </p:nvSpPr>
            <p:spPr>
              <a:xfrm>
                <a:off x="1835103" y="1430924"/>
                <a:ext cx="864841" cy="8496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十字形 9">
              <a:extLst>
                <a:ext uri="{FF2B5EF4-FFF2-40B4-BE49-F238E27FC236}">
                  <a16:creationId xmlns:a16="http://schemas.microsoft.com/office/drawing/2014/main" id="{52287C6B-1B79-B9BC-33F4-86BC713990BC}"/>
                </a:ext>
              </a:extLst>
            </p:cNvPr>
            <p:cNvSpPr/>
            <p:nvPr/>
          </p:nvSpPr>
          <p:spPr>
            <a:xfrm rot="2700000">
              <a:off x="4184864" y="1307396"/>
              <a:ext cx="1080000" cy="1080000"/>
            </a:xfrm>
            <a:prstGeom prst="plus">
              <a:avLst>
                <a:gd name="adj" fmla="val 39203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F7DAF4E4-3C76-A9C0-AA2F-ECE5BE504B47}"/>
              </a:ext>
            </a:extLst>
          </p:cNvPr>
          <p:cNvGrpSpPr/>
          <p:nvPr/>
        </p:nvGrpSpPr>
        <p:grpSpPr>
          <a:xfrm>
            <a:off x="7791739" y="6540302"/>
            <a:ext cx="2686050" cy="1038225"/>
            <a:chOff x="7791739" y="6540302"/>
            <a:chExt cx="2686050" cy="1038225"/>
          </a:xfrm>
        </p:grpSpPr>
        <p:pic>
          <p:nvPicPr>
            <p:cNvPr id="34" name="図 33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816B80A7-710A-3F88-1475-C32D95E34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1739" y="6540302"/>
              <a:ext cx="2686050" cy="1038225"/>
            </a:xfrm>
            <a:prstGeom prst="rect">
              <a:avLst/>
            </a:prstGeom>
          </p:spPr>
        </p:pic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173EEE9D-E0FA-0B54-B7C4-C3C9FBB00422}"/>
                </a:ext>
              </a:extLst>
            </p:cNvPr>
            <p:cNvSpPr/>
            <p:nvPr/>
          </p:nvSpPr>
          <p:spPr>
            <a:xfrm>
              <a:off x="7791739" y="6609111"/>
              <a:ext cx="268535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4800" b="1" spc="50" dirty="0">
                  <a:ln w="0"/>
                  <a:solidFill>
                    <a:schemeClr val="bg2"/>
                  </a:solidFill>
                  <a:effectLst>
                    <a:glow rad="228600">
                      <a:schemeClr val="tx1">
                        <a:lumMod val="50000"/>
                        <a:lumOff val="50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GS創英ﾌﾟﾚｾﾞﾝｽEB" panose="02020800000000000000" pitchFamily="18" charset="-128"/>
                  <a:ea typeface="HGS創英ﾌﾟﾚｾﾞﾝｽEB" panose="02020800000000000000" pitchFamily="18" charset="-128"/>
                </a:rPr>
                <a:t>スキップ</a:t>
              </a:r>
              <a:endPara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tx1">
                      <a:lumMod val="50000"/>
                      <a:lumOff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endParaRPr>
            </a:p>
          </p:txBody>
        </p:sp>
      </p:grpSp>
      <p:pic>
        <p:nvPicPr>
          <p:cNvPr id="38" name="図 37" descr="図形, 四角形&#10;&#10;自動的に生成された説明">
            <a:extLst>
              <a:ext uri="{FF2B5EF4-FFF2-40B4-BE49-F238E27FC236}">
                <a16:creationId xmlns:a16="http://schemas.microsoft.com/office/drawing/2014/main" id="{9F9BBE6B-AFD2-0E72-F169-675F2FC2CF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09" y="6530139"/>
            <a:ext cx="2686050" cy="1038225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72E44F5-B4BF-3F2B-E3F2-53B7701267EB}"/>
              </a:ext>
            </a:extLst>
          </p:cNvPr>
          <p:cNvSpPr/>
          <p:nvPr/>
        </p:nvSpPr>
        <p:spPr>
          <a:xfrm>
            <a:off x="5065910" y="6643915"/>
            <a:ext cx="2060180" cy="830997"/>
          </a:xfrm>
          <a:prstGeom prst="rect">
            <a:avLst/>
          </a:prstGeom>
          <a:noFill/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リーチ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F7ADC4C-77CB-BDAB-3460-03F771F50C58}"/>
              </a:ext>
            </a:extLst>
          </p:cNvPr>
          <p:cNvSpPr/>
          <p:nvPr/>
        </p:nvSpPr>
        <p:spPr>
          <a:xfrm>
            <a:off x="-48106" y="6643915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ロン</a:t>
            </a:r>
            <a:endParaRPr lang="ja-JP" altLang="en-US" sz="4800" b="1" cap="none" spc="5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53EBA9F-6432-470E-91EF-506517EBA4DA}"/>
              </a:ext>
            </a:extLst>
          </p:cNvPr>
          <p:cNvSpPr/>
          <p:nvPr/>
        </p:nvSpPr>
        <p:spPr>
          <a:xfrm>
            <a:off x="1641647" y="6643915"/>
            <a:ext cx="14350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ツモ</a:t>
            </a:r>
            <a:endParaRPr lang="ja-JP" altLang="en-US" sz="4800" b="1" cap="none" spc="5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7A7BE11-DDE6-BDA9-3C91-3F9A1F722CF4}"/>
              </a:ext>
            </a:extLst>
          </p:cNvPr>
          <p:cNvSpPr/>
          <p:nvPr/>
        </p:nvSpPr>
        <p:spPr>
          <a:xfrm>
            <a:off x="10683217" y="6701040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ポン</a:t>
            </a:r>
            <a:endParaRPr lang="ja-JP" altLang="en-US" sz="4800" b="1" cap="none" spc="5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CBBA6B3-C761-28A0-CEE5-81FD0B05581F}"/>
              </a:ext>
            </a:extLst>
          </p:cNvPr>
          <p:cNvSpPr/>
          <p:nvPr/>
        </p:nvSpPr>
        <p:spPr>
          <a:xfrm>
            <a:off x="12118224" y="6701040"/>
            <a:ext cx="14350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カン</a:t>
            </a:r>
            <a:endParaRPr lang="ja-JP" altLang="en-US" sz="4800" b="1" cap="none" spc="5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6C4197F-C6C1-FFE6-9B5B-1FA5180EFF59}"/>
              </a:ext>
            </a:extLst>
          </p:cNvPr>
          <p:cNvSpPr/>
          <p:nvPr/>
        </p:nvSpPr>
        <p:spPr>
          <a:xfrm>
            <a:off x="5065910" y="4474899"/>
            <a:ext cx="2060180" cy="830997"/>
          </a:xfrm>
          <a:prstGeom prst="rect">
            <a:avLst/>
          </a:prstGeom>
          <a:noFill/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2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リーチ</a:t>
            </a:r>
          </a:p>
        </p:txBody>
      </p:sp>
    </p:spTree>
    <p:extLst>
      <p:ext uri="{BB962C8B-B14F-4D97-AF65-F5344CB8AC3E}">
        <p14:creationId xmlns:p14="http://schemas.microsoft.com/office/powerpoint/2010/main" val="359001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9C35E4-F07B-078D-8BB6-39F828155B54}"/>
              </a:ext>
            </a:extLst>
          </p:cNvPr>
          <p:cNvSpPr/>
          <p:nvPr/>
        </p:nvSpPr>
        <p:spPr>
          <a:xfrm>
            <a:off x="5712691" y="240145"/>
            <a:ext cx="766618" cy="5772728"/>
          </a:xfrm>
          <a:prstGeom prst="rect">
            <a:avLst/>
          </a:prstGeom>
          <a:gradFill flip="none" rotWithShape="1">
            <a:gsLst>
              <a:gs pos="0">
                <a:srgbClr val="800000">
                  <a:shade val="30000"/>
                  <a:satMod val="115000"/>
                </a:srgbClr>
              </a:gs>
              <a:gs pos="50000">
                <a:srgbClr val="800000">
                  <a:shade val="67500"/>
                  <a:satMod val="115000"/>
                  <a:lumMod val="100000"/>
                </a:srgbClr>
              </a:gs>
              <a:gs pos="100000">
                <a:srgbClr val="8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76200" algn="l" rotWithShape="0">
              <a:schemeClr val="tx1">
                <a:alpha val="40000"/>
              </a:schemeClr>
            </a:outerShdw>
          </a:effectLst>
          <a:scene3d>
            <a:camera prst="perspectiveLeft">
              <a:rot lat="0" lon="600000" rev="0"/>
            </a:camera>
            <a:lightRig rig="chilly" dir="t">
              <a:rot lat="0" lon="0" rev="6600000"/>
            </a:lightRig>
          </a:scene3d>
          <a:sp3d prstMaterial="metal">
            <a:bevelT h="4508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50A848-3ECA-6E15-1A7E-2DDD83607596}"/>
              </a:ext>
            </a:extLst>
          </p:cNvPr>
          <p:cNvSpPr/>
          <p:nvPr/>
        </p:nvSpPr>
        <p:spPr>
          <a:xfrm rot="10800000">
            <a:off x="9728126" y="240145"/>
            <a:ext cx="766618" cy="5772728"/>
          </a:xfrm>
          <a:prstGeom prst="rect">
            <a:avLst/>
          </a:prstGeom>
          <a:gradFill flip="none" rotWithShape="1">
            <a:gsLst>
              <a:gs pos="0">
                <a:srgbClr val="800000">
                  <a:shade val="30000"/>
                  <a:satMod val="115000"/>
                </a:srgbClr>
              </a:gs>
              <a:gs pos="50000">
                <a:srgbClr val="800000">
                  <a:shade val="67500"/>
                  <a:satMod val="115000"/>
                </a:srgbClr>
              </a:gs>
              <a:gs pos="100000">
                <a:srgbClr val="8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63500" dir="10800000" algn="r" rotWithShape="0">
              <a:schemeClr val="tx1">
                <a:alpha val="40000"/>
              </a:schemeClr>
            </a:outerShdw>
          </a:effectLst>
          <a:scene3d>
            <a:camera prst="perspectiveLeft">
              <a:rot lat="0" lon="600000" rev="0"/>
            </a:camera>
            <a:lightRig rig="chilly" dir="t">
              <a:rot lat="0" lon="0" rev="7200000"/>
            </a:lightRig>
          </a:scene3d>
          <a:sp3d prstMaterial="metal">
            <a:bevelT h="450850" prst="angle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982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C836A2-F03F-8071-4215-F4F1C6AEF311}"/>
              </a:ext>
            </a:extLst>
          </p:cNvPr>
          <p:cNvSpPr txBox="1"/>
          <p:nvPr/>
        </p:nvSpPr>
        <p:spPr>
          <a:xfrm>
            <a:off x="5862138" y="1894306"/>
            <a:ext cx="1345810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1500" b="1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０</a:t>
            </a:r>
            <a:endParaRPr kumimoji="1" lang="ja-JP" altLang="en-US" sz="11500" b="1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3A39FE7-7AD5-45AD-24C1-95C9F53FE498}"/>
              </a:ext>
            </a:extLst>
          </p:cNvPr>
          <p:cNvGrpSpPr/>
          <p:nvPr/>
        </p:nvGrpSpPr>
        <p:grpSpPr>
          <a:xfrm>
            <a:off x="7952508" y="2032000"/>
            <a:ext cx="2160000" cy="2160000"/>
            <a:chOff x="7952508" y="2032000"/>
            <a:chExt cx="2160000" cy="216000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5DDDE7C-116A-C67B-9352-5C47F5FB0153}"/>
                </a:ext>
              </a:extLst>
            </p:cNvPr>
            <p:cNvSpPr/>
            <p:nvPr/>
          </p:nvSpPr>
          <p:spPr>
            <a:xfrm>
              <a:off x="7952508" y="2032000"/>
              <a:ext cx="2160000" cy="21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96419489-1642-7053-6217-0284259E3527}"/>
                </a:ext>
              </a:extLst>
            </p:cNvPr>
            <p:cNvSpPr/>
            <p:nvPr/>
          </p:nvSpPr>
          <p:spPr>
            <a:xfrm rot="8100000">
              <a:off x="8432332" y="2620106"/>
              <a:ext cx="756000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59D31B7E-CD13-3D63-1381-B96B594D5D6A}"/>
                </a:ext>
              </a:extLst>
            </p:cNvPr>
            <p:cNvSpPr/>
            <p:nvPr/>
          </p:nvSpPr>
          <p:spPr>
            <a:xfrm rot="2700000">
              <a:off x="8845228" y="2620106"/>
              <a:ext cx="756000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9A63CBA-D7ED-5EB4-8041-AC533F2A644F}"/>
                </a:ext>
              </a:extLst>
            </p:cNvPr>
            <p:cNvSpPr txBox="1"/>
            <p:nvPr/>
          </p:nvSpPr>
          <p:spPr>
            <a:xfrm>
              <a:off x="8144302" y="3180774"/>
              <a:ext cx="17764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800" dirty="0">
                  <a:solidFill>
                    <a:schemeClr val="bg1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TOP</a:t>
              </a:r>
              <a:endParaRPr kumimoji="1" lang="ja-JP" altLang="en-US" sz="4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E8DD750-2A4B-7C1E-FBAF-553E7D9DD91C}"/>
              </a:ext>
            </a:extLst>
          </p:cNvPr>
          <p:cNvGrpSpPr/>
          <p:nvPr/>
        </p:nvGrpSpPr>
        <p:grpSpPr>
          <a:xfrm>
            <a:off x="893705" y="527733"/>
            <a:ext cx="3640871" cy="5630822"/>
            <a:chOff x="893705" y="527733"/>
            <a:chExt cx="3640871" cy="5630822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434B1D4D-5316-4BDB-DD20-AF1FB922A2EC}"/>
                </a:ext>
              </a:extLst>
            </p:cNvPr>
            <p:cNvGrpSpPr/>
            <p:nvPr/>
          </p:nvGrpSpPr>
          <p:grpSpPr>
            <a:xfrm>
              <a:off x="893705" y="1461333"/>
              <a:ext cx="3640871" cy="4697222"/>
              <a:chOff x="893705" y="1461333"/>
              <a:chExt cx="3640871" cy="4697222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3D80875E-B8CC-5296-8486-02FFE02CFC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705" y="4860644"/>
                <a:ext cx="1920493" cy="1297911"/>
              </a:xfrm>
              <a:prstGeom prst="rect">
                <a:avLst/>
              </a:prstGeom>
            </p:spPr>
          </p:pic>
          <p:pic>
            <p:nvPicPr>
              <p:cNvPr id="11" name="図 10" descr="テキスト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FA1BAFD-2017-245F-84AB-AAF2CABED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5884"/>
              <a:stretch/>
            </p:blipFill>
            <p:spPr>
              <a:xfrm rot="19702816">
                <a:off x="1326993" y="2792524"/>
                <a:ext cx="655199" cy="1440370"/>
              </a:xfrm>
              <a:prstGeom prst="rect">
                <a:avLst/>
              </a:prstGeom>
              <a:effectLst>
                <a:outerShdw dist="88900" dir="2700000" algn="tl" rotWithShape="0">
                  <a:srgbClr val="D9CDE9"/>
                </a:outerShdw>
              </a:effectLst>
            </p:spPr>
          </p:pic>
          <p:pic>
            <p:nvPicPr>
              <p:cNvPr id="13" name="図 12" descr="白いバックグラウンドの前に並んでいる&#10;&#10;中程度の精度で自動的に生成された説明">
                <a:extLst>
                  <a:ext uri="{FF2B5EF4-FFF2-40B4-BE49-F238E27FC236}">
                    <a16:creationId xmlns:a16="http://schemas.microsoft.com/office/drawing/2014/main" id="{C614EB40-9E48-CDB4-BBE1-BC768CE87E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65894"/>
              <a:stretch/>
            </p:blipFill>
            <p:spPr>
              <a:xfrm rot="21414632">
                <a:off x="2676197" y="1461333"/>
                <a:ext cx="655199" cy="1440836"/>
              </a:xfrm>
              <a:prstGeom prst="rect">
                <a:avLst/>
              </a:prstGeom>
              <a:effectLst>
                <a:outerShdw dist="88900" dir="2700000" algn="tl" rotWithShape="0">
                  <a:srgbClr val="D9CDE9"/>
                </a:outerShdw>
              </a:effectLst>
            </p:spPr>
          </p:pic>
          <p:pic>
            <p:nvPicPr>
              <p:cNvPr id="17" name="図 16" descr="テキスト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2D111AC-CB11-517A-701D-6B82D4245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9097" y="4216204"/>
                <a:ext cx="1685479" cy="1264109"/>
              </a:xfrm>
              <a:prstGeom prst="rect">
                <a:avLst/>
              </a:prstGeom>
              <a:effectLst>
                <a:outerShdw dist="88900" dir="2700000" algn="tl" rotWithShape="0">
                  <a:srgbClr val="D9CDE9"/>
                </a:outerShdw>
              </a:effectLst>
            </p:spPr>
          </p:pic>
          <p:pic>
            <p:nvPicPr>
              <p:cNvPr id="18" name="図 17" descr="白いバックグラウンドの前に並んでいる&#10;&#10;中程度の精度で自動的に生成された説明">
                <a:extLst>
                  <a:ext uri="{FF2B5EF4-FFF2-40B4-BE49-F238E27FC236}">
                    <a16:creationId xmlns:a16="http://schemas.microsoft.com/office/drawing/2014/main" id="{EDDD8D61-9311-27C0-E7A1-C7936FBD3E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894" r="1"/>
              <a:stretch/>
            </p:blipFill>
            <p:spPr>
              <a:xfrm rot="19778394">
                <a:off x="3546510" y="2708582"/>
                <a:ext cx="655199" cy="1440836"/>
              </a:xfrm>
              <a:prstGeom prst="rect">
                <a:avLst/>
              </a:prstGeom>
              <a:effectLst>
                <a:outerShdw dist="88900" dir="2700000" algn="tl" rotWithShape="0">
                  <a:srgbClr val="D9CDE9"/>
                </a:outerShdw>
              </a:effectLst>
            </p:spPr>
          </p:pic>
        </p:grpSp>
        <p:pic>
          <p:nvPicPr>
            <p:cNvPr id="20" name="図 19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ACA9F7F8-CFAF-55F6-7A6C-E58EE7E77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84"/>
            <a:stretch/>
          </p:blipFill>
          <p:spPr>
            <a:xfrm rot="20890740">
              <a:off x="1740448" y="527733"/>
              <a:ext cx="655199" cy="1440370"/>
            </a:xfrm>
            <a:prstGeom prst="rect">
              <a:avLst/>
            </a:prstGeom>
            <a:effectLst>
              <a:outerShdw dist="88900" dir="2700000" algn="tl" rotWithShape="0">
                <a:srgbClr val="D9CDE9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9627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7A67D10-633A-F507-E59A-7DEC87738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974" y="643466"/>
            <a:ext cx="612205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1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29</Words>
  <Application>Microsoft Office PowerPoint</Application>
  <PresentationFormat>ワイド画面</PresentationFormat>
  <Paragraphs>25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HGP教科書体</vt:lpstr>
      <vt:lpstr>HGS創英ﾌﾟﾚｾﾞﾝｽEB</vt:lpstr>
      <vt:lpstr>HG創英ﾌﾟﾚｾﾞﾝｽEB</vt:lpstr>
      <vt:lpstr>UD デジタル 教科書体 NK-B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大川 隆一/RYUICHI OKAWA</dc:creator>
  <cp:lastModifiedBy>大川 隆一/RYUICHI OKAWA</cp:lastModifiedBy>
  <cp:revision>19</cp:revision>
  <dcterms:created xsi:type="dcterms:W3CDTF">2024-09-11T14:25:33Z</dcterms:created>
  <dcterms:modified xsi:type="dcterms:W3CDTF">2024-10-15T15:00:04Z</dcterms:modified>
</cp:coreProperties>
</file>