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240A"/>
    <a:srgbClr val="0B1707"/>
    <a:srgbClr val="80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48BCF5-DB1F-9E60-2E26-885B0699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B3DE866-F719-09C4-F288-BA6517626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733004-6B9C-6DDC-1801-D46A4DF3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DCB25D-36E3-6070-C1AA-46D929134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968407-547F-A6A3-5AD8-22FB9AFF4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789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3BF241-E397-8D58-9B84-7C342A55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24DA2F-EEE5-4933-CA96-BEF3D6A7A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744DE4-9FC5-EC90-88CA-731D08F7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B47361-C948-C346-031B-950E8287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2B81D4-9180-C264-F265-E09505BEC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19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59FA99A-E91C-D57D-FE8F-E895BD67C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D05CA71-C21F-8BD1-6090-2CAEA9209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CB30FD-AFEB-6BE1-B78D-9862D9B9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2A8489-E106-407D-6E0B-DAB79F11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62AAB9-9EEA-7F81-E0DA-69FB8B97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35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261C7C-06E7-886F-49A4-FCCC6930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63DB99-07B4-F18F-38BE-E7500C042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5DAB05-D01A-9A8A-8193-3E76CE1A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C91F18-6858-2218-91F1-B4DBF9095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3B1062-4253-990C-FD10-29992725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92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057A10-3F88-11A5-AA5C-A5FBAAEF0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EDF89B-81F3-0B4A-CFAB-D21E20927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B29538-11C2-9BC4-7541-EB130013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DD1B51-BD7D-C6E5-1BC5-D77D4CF2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45C1E5-9A4D-E3A4-F769-FAD159A8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99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C6C284-9E2C-0421-B408-365CA68DB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3B189C-4788-8FAE-37A3-7EC98AA60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991CE2-2AED-FA48-111D-C1C69DF63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2A1743-DA63-C6F4-0718-B7BFDA7E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A20582-0667-3F9D-8213-257ED722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995C44-9383-597A-7F23-58DA25B1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23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314C2B-731A-C6F5-2BBE-1B053A2C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0BDA4F-5395-C8B6-3100-A3F77E105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552C69-5924-4AC6-A24C-02AC0BD2E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6CE4CE4-6179-827B-756A-E771E6C74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36DE2DB-73EC-FA48-ADA0-E7682B22B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6465024-7357-CC7B-9176-A3E0B3C2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FBA381C-2CCF-854E-18BC-B884EF89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365892D-175C-D2AB-8836-E6DFC7A3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23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0F6CB-61E1-70F9-7415-BADFCEBC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1B90D01-8267-7C6B-2763-08D1FD4A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BEDF544-1709-D717-4F98-8C0CBDFB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3A1479-B650-CDE1-2BA1-706290FF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124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B2324B-0626-D516-D11F-30D56E5D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039C63D-395C-2032-F2B0-8ACB7386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99DC4F-84C2-EB94-31F4-81B73379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69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FD1178-1075-C68D-6DD9-EF79EF3C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30063D-DE34-7D7D-ED8F-ED0FA6BB2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81D8A5-BBA1-759B-2620-148E5B089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12F6FD-8618-DDC0-A4E4-0222A305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1CA73A-BA80-80AF-F921-F7D917B89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00D3BD-96BD-EBEF-59C3-79011A71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24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777990-9811-5EE9-88D4-18E6C9A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3B8B29E-CF7D-5658-BD10-42266CB13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280B0D5-C94C-B0A9-E9FB-CD3263E4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CD86FD-0447-A2EA-77E0-CAC4E29D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303572-0F12-CF75-987E-4F6562E58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B9D4EA-00AF-DA35-96DF-06044960A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51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1772AAC-8AD6-7E75-E9A0-A475877F4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693EC6-2A30-A6B5-BC41-C07909057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11F022-87B0-C5BB-138C-57409184D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C917AA-9460-47BC-9370-797960620197}" type="datetimeFigureOut">
              <a:rPr kumimoji="1" lang="ja-JP" altLang="en-US" smtClean="0"/>
              <a:t>2024/9/22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A98178-51B8-CC49-07E9-6BCB09B80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41080D-A3F4-20B6-BE12-B9437260F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78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54925800-4676-D578-6C28-0E67D6E78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303" y="4316558"/>
            <a:ext cx="2686050" cy="1038225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BF1BFDB-F552-BCE9-6DEB-096080A7A5BD}"/>
              </a:ext>
            </a:extLst>
          </p:cNvPr>
          <p:cNvSpPr/>
          <p:nvPr/>
        </p:nvSpPr>
        <p:spPr>
          <a:xfrm>
            <a:off x="10736657" y="4450949"/>
            <a:ext cx="246734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400" b="1" cap="none" spc="50" dirty="0">
                <a:ln w="0"/>
                <a:solidFill>
                  <a:schemeClr val="bg2"/>
                </a:solidFill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スキップ</a:t>
            </a:r>
          </a:p>
        </p:txBody>
      </p:sp>
      <p:pic>
        <p:nvPicPr>
          <p:cNvPr id="11" name="図 10" descr="図形, 四角形&#10;&#10;自動的に生成された説明">
            <a:extLst>
              <a:ext uri="{FF2B5EF4-FFF2-40B4-BE49-F238E27FC236}">
                <a16:creationId xmlns:a16="http://schemas.microsoft.com/office/drawing/2014/main" id="{4F8B6704-DD55-BEB8-4D61-FC1B49E04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75" y="5412942"/>
            <a:ext cx="2686050" cy="1038225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40A58E4-7DEF-51F5-8C2E-DC086FA3A3A7}"/>
              </a:ext>
            </a:extLst>
          </p:cNvPr>
          <p:cNvSpPr/>
          <p:nvPr/>
        </p:nvSpPr>
        <p:spPr>
          <a:xfrm>
            <a:off x="5378496" y="5491914"/>
            <a:ext cx="14350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cap="none" spc="50" dirty="0">
                <a:ln w="0"/>
                <a:solidFill>
                  <a:schemeClr val="bg2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ツモ</a:t>
            </a:r>
          </a:p>
        </p:txBody>
      </p:sp>
      <p:pic>
        <p:nvPicPr>
          <p:cNvPr id="13" name="図 12" descr="図形, 四角形&#10;&#10;自動的に生成された説明">
            <a:extLst>
              <a:ext uri="{FF2B5EF4-FFF2-40B4-BE49-F238E27FC236}">
                <a16:creationId xmlns:a16="http://schemas.microsoft.com/office/drawing/2014/main" id="{2E95FECA-A80C-C477-2B81-5B8067402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902" y="5412942"/>
            <a:ext cx="2686050" cy="1038225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8AAEEF3-264F-A120-C13E-A4E47261052B}"/>
              </a:ext>
            </a:extLst>
          </p:cNvPr>
          <p:cNvSpPr/>
          <p:nvPr/>
        </p:nvSpPr>
        <p:spPr>
          <a:xfrm>
            <a:off x="2012423" y="5491914"/>
            <a:ext cx="14350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spc="50" dirty="0">
                <a:ln w="0"/>
                <a:solidFill>
                  <a:schemeClr val="bg2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ロン</a:t>
            </a:r>
            <a:endParaRPr lang="ja-JP" altLang="en-US" sz="4800" b="1" cap="none" spc="50" dirty="0">
              <a:ln w="0"/>
              <a:solidFill>
                <a:schemeClr val="bg2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pic>
        <p:nvPicPr>
          <p:cNvPr id="16" name="図 15" descr="図形, 四角形&#10;&#10;自動的に生成された説明">
            <a:extLst>
              <a:ext uri="{FF2B5EF4-FFF2-40B4-BE49-F238E27FC236}">
                <a16:creationId xmlns:a16="http://schemas.microsoft.com/office/drawing/2014/main" id="{2C65E9F7-5FCE-EE46-38FA-B4BD4AE5E0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739" y="5412942"/>
            <a:ext cx="2686050" cy="1038225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3ADFF68-5C97-8814-5BAF-AF321714CC10}"/>
              </a:ext>
            </a:extLst>
          </p:cNvPr>
          <p:cNvSpPr/>
          <p:nvPr/>
        </p:nvSpPr>
        <p:spPr>
          <a:xfrm>
            <a:off x="8417260" y="5491914"/>
            <a:ext cx="14350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spc="50" dirty="0">
                <a:ln w="0"/>
                <a:solidFill>
                  <a:schemeClr val="bg2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ポン</a:t>
            </a:r>
            <a:endParaRPr lang="ja-JP" altLang="en-US" sz="4800" b="1" cap="none" spc="50" dirty="0">
              <a:ln w="0"/>
              <a:solidFill>
                <a:schemeClr val="bg2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pic>
        <p:nvPicPr>
          <p:cNvPr id="18" name="図 17" descr="図形, 四角形&#10;&#10;自動的に生成された説明">
            <a:extLst>
              <a:ext uri="{FF2B5EF4-FFF2-40B4-BE49-F238E27FC236}">
                <a16:creationId xmlns:a16="http://schemas.microsoft.com/office/drawing/2014/main" id="{B711B863-50A6-A99F-1DB2-26EDB423E5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303" y="5412942"/>
            <a:ext cx="2686050" cy="1038225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82E9901-DE0D-6154-F92F-DF4EFFE66205}"/>
              </a:ext>
            </a:extLst>
          </p:cNvPr>
          <p:cNvSpPr/>
          <p:nvPr/>
        </p:nvSpPr>
        <p:spPr>
          <a:xfrm>
            <a:off x="11252824" y="5491914"/>
            <a:ext cx="14350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cap="none" spc="50" dirty="0">
                <a:ln w="0"/>
                <a:solidFill>
                  <a:schemeClr val="bg2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カン</a:t>
            </a: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C83F5599-E8C2-A815-1FDB-4508E1F7B5C1}"/>
              </a:ext>
            </a:extLst>
          </p:cNvPr>
          <p:cNvSpPr/>
          <p:nvPr/>
        </p:nvSpPr>
        <p:spPr>
          <a:xfrm>
            <a:off x="10477789" y="537837"/>
            <a:ext cx="1403928" cy="5310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n w="28575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東１局</a:t>
            </a: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8927C12A-ED0D-FC19-821C-1F56FAF6EAB8}"/>
              </a:ext>
            </a:extLst>
          </p:cNvPr>
          <p:cNvSpPr/>
          <p:nvPr/>
        </p:nvSpPr>
        <p:spPr>
          <a:xfrm>
            <a:off x="10477789" y="1127001"/>
            <a:ext cx="1403928" cy="5310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n w="28575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東２局</a:t>
            </a: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8F144B0F-FE5D-3D2A-0ACF-272C553FD0A7}"/>
              </a:ext>
            </a:extLst>
          </p:cNvPr>
          <p:cNvSpPr/>
          <p:nvPr/>
        </p:nvSpPr>
        <p:spPr>
          <a:xfrm>
            <a:off x="10477789" y="1688271"/>
            <a:ext cx="1403928" cy="5310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n w="28575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東３局</a:t>
            </a: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D6AB03E3-103A-A645-EE57-EDB1208361FC}"/>
              </a:ext>
            </a:extLst>
          </p:cNvPr>
          <p:cNvSpPr/>
          <p:nvPr/>
        </p:nvSpPr>
        <p:spPr>
          <a:xfrm>
            <a:off x="10477789" y="2240297"/>
            <a:ext cx="1403928" cy="5310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n w="28575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東４局</a:t>
            </a:r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011B70F3-A900-DF2D-A6CD-9A16D5F61753}"/>
              </a:ext>
            </a:extLst>
          </p:cNvPr>
          <p:cNvGrpSpPr/>
          <p:nvPr/>
        </p:nvGrpSpPr>
        <p:grpSpPr>
          <a:xfrm>
            <a:off x="6509643" y="1324489"/>
            <a:ext cx="3161790" cy="3169354"/>
            <a:chOff x="6509643" y="1324489"/>
            <a:chExt cx="3161790" cy="3169354"/>
          </a:xfrm>
        </p:grpSpPr>
        <p:sp>
          <p:nvSpPr>
            <p:cNvPr id="2" name="フローチャート: 代替処理 1">
              <a:extLst>
                <a:ext uri="{FF2B5EF4-FFF2-40B4-BE49-F238E27FC236}">
                  <a16:creationId xmlns:a16="http://schemas.microsoft.com/office/drawing/2014/main" id="{101019F4-15E1-0688-6BAA-5DA08D99D499}"/>
                </a:ext>
              </a:extLst>
            </p:cNvPr>
            <p:cNvSpPr/>
            <p:nvPr/>
          </p:nvSpPr>
          <p:spPr>
            <a:xfrm>
              <a:off x="6560538" y="1376218"/>
              <a:ext cx="3060000" cy="3060000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GP教科書体" panose="02020600000000000000" pitchFamily="18" charset="-128"/>
                <a:ea typeface="HGP教科書体" panose="02020600000000000000" pitchFamily="18" charset="-128"/>
              </a:endParaRPr>
            </a:p>
          </p:txBody>
        </p:sp>
        <p:sp>
          <p:nvSpPr>
            <p:cNvPr id="21" name="フローチャート: 代替処理 20">
              <a:extLst>
                <a:ext uri="{FF2B5EF4-FFF2-40B4-BE49-F238E27FC236}">
                  <a16:creationId xmlns:a16="http://schemas.microsoft.com/office/drawing/2014/main" id="{8D8A729D-135E-D5DA-33A3-4268E8CBDE53}"/>
                </a:ext>
              </a:extLst>
            </p:cNvPr>
            <p:cNvSpPr/>
            <p:nvPr/>
          </p:nvSpPr>
          <p:spPr>
            <a:xfrm>
              <a:off x="6622698" y="2096217"/>
              <a:ext cx="230684" cy="1614795"/>
            </a:xfrm>
            <a:prstGeom prst="flowChartAlternateProcess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フローチャート: 代替処理 21">
              <a:extLst>
                <a:ext uri="{FF2B5EF4-FFF2-40B4-BE49-F238E27FC236}">
                  <a16:creationId xmlns:a16="http://schemas.microsoft.com/office/drawing/2014/main" id="{D202E12D-6091-30D8-7189-1B04CFBE9FA7}"/>
                </a:ext>
              </a:extLst>
            </p:cNvPr>
            <p:cNvSpPr/>
            <p:nvPr/>
          </p:nvSpPr>
          <p:spPr>
            <a:xfrm>
              <a:off x="9333547" y="2096217"/>
              <a:ext cx="230684" cy="1614795"/>
            </a:xfrm>
            <a:prstGeom prst="flowChartAlternateProcess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ローチャート: 代替処理 22">
              <a:extLst>
                <a:ext uri="{FF2B5EF4-FFF2-40B4-BE49-F238E27FC236}">
                  <a16:creationId xmlns:a16="http://schemas.microsoft.com/office/drawing/2014/main" id="{97CF76F0-2106-9B55-250C-34656068D8B7}"/>
                </a:ext>
              </a:extLst>
            </p:cNvPr>
            <p:cNvSpPr/>
            <p:nvPr/>
          </p:nvSpPr>
          <p:spPr>
            <a:xfrm rot="16200000">
              <a:off x="7969655" y="3443797"/>
              <a:ext cx="230684" cy="1614795"/>
            </a:xfrm>
            <a:prstGeom prst="flowChartAlternateProcess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フローチャート: 代替処理 23">
              <a:extLst>
                <a:ext uri="{FF2B5EF4-FFF2-40B4-BE49-F238E27FC236}">
                  <a16:creationId xmlns:a16="http://schemas.microsoft.com/office/drawing/2014/main" id="{8DCB6E34-DF3A-30BA-E685-336E353E2E58}"/>
                </a:ext>
              </a:extLst>
            </p:cNvPr>
            <p:cNvSpPr/>
            <p:nvPr/>
          </p:nvSpPr>
          <p:spPr>
            <a:xfrm rot="16200000">
              <a:off x="7969656" y="747059"/>
              <a:ext cx="230684" cy="1614795"/>
            </a:xfrm>
            <a:prstGeom prst="flowChartAlternateProcess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6EE72033-1485-746E-8E95-CA27D7B49976}"/>
                </a:ext>
              </a:extLst>
            </p:cNvPr>
            <p:cNvSpPr/>
            <p:nvPr/>
          </p:nvSpPr>
          <p:spPr>
            <a:xfrm>
              <a:off x="6902843" y="1717747"/>
              <a:ext cx="2394971" cy="236426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EDB1CECE-6C13-9D92-05C1-FB7C0A66926F}"/>
                </a:ext>
              </a:extLst>
            </p:cNvPr>
            <p:cNvSpPr/>
            <p:nvPr/>
          </p:nvSpPr>
          <p:spPr>
            <a:xfrm>
              <a:off x="7295446" y="2120451"/>
              <a:ext cx="1579101" cy="15588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四角形: 角を丸くする 36">
              <a:extLst>
                <a:ext uri="{FF2B5EF4-FFF2-40B4-BE49-F238E27FC236}">
                  <a16:creationId xmlns:a16="http://schemas.microsoft.com/office/drawing/2014/main" id="{F352E047-D808-A472-57E9-6947C15EA90E}"/>
                </a:ext>
              </a:extLst>
            </p:cNvPr>
            <p:cNvSpPr/>
            <p:nvPr/>
          </p:nvSpPr>
          <p:spPr>
            <a:xfrm>
              <a:off x="7379854" y="3024995"/>
              <a:ext cx="1403928" cy="531005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2400" dirty="0">
                  <a:ln w="28575">
                    <a:noFill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latin typeface="HG創英ﾌﾟﾚｾﾞﾝｽEB" panose="02020809000000000000" pitchFamily="17" charset="-128"/>
                  <a:ea typeface="HG創英ﾌﾟﾚｾﾞﾝｽEB" panose="02020809000000000000" pitchFamily="17" charset="-128"/>
                </a:rPr>
                <a:t>残</a:t>
              </a:r>
            </a:p>
          </p:txBody>
        </p:sp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5B234FDD-B904-136F-1FF8-CF66CB914C78}"/>
                </a:ext>
              </a:extLst>
            </p:cNvPr>
            <p:cNvGrpSpPr/>
            <p:nvPr/>
          </p:nvGrpSpPr>
          <p:grpSpPr>
            <a:xfrm rot="5400000">
              <a:off x="6505861" y="1328271"/>
              <a:ext cx="3169354" cy="3161790"/>
              <a:chOff x="6505861" y="1328271"/>
              <a:chExt cx="3169354" cy="3161790"/>
            </a:xfrm>
          </p:grpSpPr>
          <p:sp>
            <p:nvSpPr>
              <p:cNvPr id="4" name="フローチャート: 代替処理 3">
                <a:extLst>
                  <a:ext uri="{FF2B5EF4-FFF2-40B4-BE49-F238E27FC236}">
                    <a16:creationId xmlns:a16="http://schemas.microsoft.com/office/drawing/2014/main" id="{994BDB03-1C6B-9825-BC89-366F344B0C9E}"/>
                  </a:ext>
                </a:extLst>
              </p:cNvPr>
              <p:cNvSpPr/>
              <p:nvPr/>
            </p:nvSpPr>
            <p:spPr>
              <a:xfrm rot="16200000">
                <a:off x="8955215" y="3770061"/>
                <a:ext cx="720000" cy="720000"/>
              </a:xfrm>
              <a:prstGeom prst="flowChartAlternateProcess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ja-JP" altLang="en-US" sz="4000" dirty="0">
                    <a:latin typeface="HG創英ﾌﾟﾚｾﾞﾝｽEB" panose="02020809000000000000" pitchFamily="17" charset="-128"/>
                    <a:ea typeface="HG創英ﾌﾟﾚｾﾞﾝｽEB" panose="02020809000000000000" pitchFamily="17" charset="-128"/>
                  </a:rPr>
                  <a:t>南</a:t>
                </a:r>
                <a:endParaRPr kumimoji="1" lang="ja-JP" altLang="en-US" sz="4000" dirty="0">
                  <a:latin typeface="HG創英ﾌﾟﾚｾﾞﾝｽEB" panose="02020809000000000000" pitchFamily="17" charset="-128"/>
                  <a:ea typeface="HG創英ﾌﾟﾚｾﾞﾝｽEB" panose="02020809000000000000" pitchFamily="17" charset="-128"/>
                </a:endParaRPr>
              </a:p>
            </p:txBody>
          </p:sp>
          <p:sp>
            <p:nvSpPr>
              <p:cNvPr id="5" name="フローチャート: 代替処理 4">
                <a:extLst>
                  <a:ext uri="{FF2B5EF4-FFF2-40B4-BE49-F238E27FC236}">
                    <a16:creationId xmlns:a16="http://schemas.microsoft.com/office/drawing/2014/main" id="{5C0CB165-BDA9-3338-0FEF-F77869280964}"/>
                  </a:ext>
                </a:extLst>
              </p:cNvPr>
              <p:cNvSpPr/>
              <p:nvPr/>
            </p:nvSpPr>
            <p:spPr>
              <a:xfrm rot="10800000">
                <a:off x="8936271" y="1328271"/>
                <a:ext cx="720000" cy="720000"/>
              </a:xfrm>
              <a:prstGeom prst="flowChartAlternateProcess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dirty="0">
                    <a:latin typeface="HG創英ﾌﾟﾚｾﾞﾝｽEB" panose="02020809000000000000" pitchFamily="17" charset="-128"/>
                    <a:ea typeface="HG創英ﾌﾟﾚｾﾞﾝｽEB" panose="02020809000000000000" pitchFamily="17" charset="-128"/>
                  </a:rPr>
                  <a:t>西</a:t>
                </a:r>
              </a:p>
            </p:txBody>
          </p:sp>
          <p:sp>
            <p:nvSpPr>
              <p:cNvPr id="6" name="フローチャート: 代替処理 5">
                <a:extLst>
                  <a:ext uri="{FF2B5EF4-FFF2-40B4-BE49-F238E27FC236}">
                    <a16:creationId xmlns:a16="http://schemas.microsoft.com/office/drawing/2014/main" id="{886D3BDB-7B70-C4A7-6874-9CAB4B5BA7DA}"/>
                  </a:ext>
                </a:extLst>
              </p:cNvPr>
              <p:cNvSpPr/>
              <p:nvPr/>
            </p:nvSpPr>
            <p:spPr>
              <a:xfrm rot="5400000">
                <a:off x="6511077" y="1328271"/>
                <a:ext cx="720000" cy="720000"/>
              </a:xfrm>
              <a:prstGeom prst="flowChartAlternateProcess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dirty="0">
                    <a:latin typeface="HG創英ﾌﾟﾚｾﾞﾝｽEB" panose="02020809000000000000" pitchFamily="17" charset="-128"/>
                    <a:ea typeface="HG創英ﾌﾟﾚｾﾞﾝｽEB" panose="02020809000000000000" pitchFamily="17" charset="-128"/>
                  </a:rPr>
                  <a:t>北</a:t>
                </a:r>
              </a:p>
            </p:txBody>
          </p:sp>
          <p:sp>
            <p:nvSpPr>
              <p:cNvPr id="8" name="フローチャート: 代替処理 7">
                <a:extLst>
                  <a:ext uri="{FF2B5EF4-FFF2-40B4-BE49-F238E27FC236}">
                    <a16:creationId xmlns:a16="http://schemas.microsoft.com/office/drawing/2014/main" id="{1AFEFE05-DC22-14A5-69E1-1DE7483F8FF3}"/>
                  </a:ext>
                </a:extLst>
              </p:cNvPr>
              <p:cNvSpPr/>
              <p:nvPr/>
            </p:nvSpPr>
            <p:spPr>
              <a:xfrm>
                <a:off x="6505861" y="3764855"/>
                <a:ext cx="720000" cy="720000"/>
              </a:xfrm>
              <a:prstGeom prst="flowChartAlternateProcess">
                <a:avLst/>
              </a:prstGeom>
              <a:gradFill flip="none" rotWithShape="1">
                <a:gsLst>
                  <a:gs pos="0">
                    <a:srgbClr val="CC3300">
                      <a:shade val="30000"/>
                      <a:satMod val="115000"/>
                    </a:srgbClr>
                  </a:gs>
                  <a:gs pos="50000">
                    <a:srgbClr val="CC3300">
                      <a:shade val="67500"/>
                      <a:satMod val="115000"/>
                    </a:srgbClr>
                  </a:gs>
                  <a:gs pos="100000">
                    <a:srgbClr val="CC33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dirty="0">
                    <a:ln w="19050">
                      <a:solidFill>
                        <a:schemeClr val="bg1"/>
                      </a:solidFill>
                    </a:ln>
                    <a:solidFill>
                      <a:schemeClr val="tx1"/>
                    </a:solidFill>
                    <a:latin typeface="HG創英ﾌﾟﾚｾﾞﾝｽEB" panose="02020809000000000000" pitchFamily="17" charset="-128"/>
                    <a:ea typeface="HG創英ﾌﾟﾚｾﾞﾝｽEB" panose="02020809000000000000" pitchFamily="17" charset="-128"/>
                  </a:rPr>
                  <a:t>東</a:t>
                </a:r>
              </a:p>
            </p:txBody>
          </p:sp>
        </p:grp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A4B341-D873-0E20-080E-DB8BAD909D99}"/>
              </a:ext>
            </a:extLst>
          </p:cNvPr>
          <p:cNvSpPr/>
          <p:nvPr/>
        </p:nvSpPr>
        <p:spPr>
          <a:xfrm>
            <a:off x="1493051" y="4450949"/>
            <a:ext cx="247375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400" b="1" cap="none" spc="50" dirty="0">
                <a:ln w="0"/>
                <a:solidFill>
                  <a:schemeClr val="bg1"/>
                </a:solidFill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フリテン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2B551432-A9BE-5CF4-5E7F-CBAEAF090DFB}"/>
              </a:ext>
            </a:extLst>
          </p:cNvPr>
          <p:cNvGrpSpPr/>
          <p:nvPr/>
        </p:nvGrpSpPr>
        <p:grpSpPr>
          <a:xfrm>
            <a:off x="764316" y="2593603"/>
            <a:ext cx="4691643" cy="1080000"/>
            <a:chOff x="573221" y="1307396"/>
            <a:chExt cx="4691643" cy="1080000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4D8A0AB7-ACC2-E422-5006-A98C19A5597F}"/>
                </a:ext>
              </a:extLst>
            </p:cNvPr>
            <p:cNvGrpSpPr/>
            <p:nvPr/>
          </p:nvGrpSpPr>
          <p:grpSpPr>
            <a:xfrm>
              <a:off x="573221" y="1324489"/>
              <a:ext cx="3388606" cy="1062523"/>
              <a:chOff x="573221" y="1324489"/>
              <a:chExt cx="3388606" cy="1062523"/>
            </a:xfrm>
          </p:grpSpPr>
          <p:sp>
            <p:nvSpPr>
              <p:cNvPr id="26" name="フローチャート: 端子 25">
                <a:extLst>
                  <a:ext uri="{FF2B5EF4-FFF2-40B4-BE49-F238E27FC236}">
                    <a16:creationId xmlns:a16="http://schemas.microsoft.com/office/drawing/2014/main" id="{AD1E490A-45A8-0B12-14A9-6DB2FC5252BB}"/>
                  </a:ext>
                </a:extLst>
              </p:cNvPr>
              <p:cNvSpPr/>
              <p:nvPr/>
            </p:nvSpPr>
            <p:spPr>
              <a:xfrm>
                <a:off x="573221" y="1324489"/>
                <a:ext cx="3388606" cy="1062523"/>
              </a:xfrm>
              <a:prstGeom prst="flowChartTerminator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7" name="フローチャート: 端子 26">
                <a:extLst>
                  <a:ext uri="{FF2B5EF4-FFF2-40B4-BE49-F238E27FC236}">
                    <a16:creationId xmlns:a16="http://schemas.microsoft.com/office/drawing/2014/main" id="{609DBF87-7989-05A0-7CB1-1424AC0A1BC1}"/>
                  </a:ext>
                </a:extLst>
              </p:cNvPr>
              <p:cNvSpPr/>
              <p:nvPr/>
            </p:nvSpPr>
            <p:spPr>
              <a:xfrm>
                <a:off x="613845" y="1357745"/>
                <a:ext cx="3311610" cy="979300"/>
              </a:xfrm>
              <a:prstGeom prst="flowChartTerminator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0" name="楕円 19">
                <a:extLst>
                  <a:ext uri="{FF2B5EF4-FFF2-40B4-BE49-F238E27FC236}">
                    <a16:creationId xmlns:a16="http://schemas.microsoft.com/office/drawing/2014/main" id="{E6758409-9BCF-0588-9544-A8366DF454E3}"/>
                  </a:ext>
                </a:extLst>
              </p:cNvPr>
              <p:cNvSpPr/>
              <p:nvPr/>
            </p:nvSpPr>
            <p:spPr>
              <a:xfrm>
                <a:off x="1835103" y="1430924"/>
                <a:ext cx="864841" cy="84965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" name="十字形 9">
              <a:extLst>
                <a:ext uri="{FF2B5EF4-FFF2-40B4-BE49-F238E27FC236}">
                  <a16:creationId xmlns:a16="http://schemas.microsoft.com/office/drawing/2014/main" id="{52287C6B-1B79-B9BC-33F4-86BC713990BC}"/>
                </a:ext>
              </a:extLst>
            </p:cNvPr>
            <p:cNvSpPr/>
            <p:nvPr/>
          </p:nvSpPr>
          <p:spPr>
            <a:xfrm rot="2700000">
              <a:off x="4184864" y="1307396"/>
              <a:ext cx="1080000" cy="1080000"/>
            </a:xfrm>
            <a:prstGeom prst="plus">
              <a:avLst>
                <a:gd name="adj" fmla="val 39203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 w="76200"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001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19C35E4-F07B-078D-8BB6-39F828155B54}"/>
              </a:ext>
            </a:extLst>
          </p:cNvPr>
          <p:cNvSpPr/>
          <p:nvPr/>
        </p:nvSpPr>
        <p:spPr>
          <a:xfrm>
            <a:off x="5712691" y="240145"/>
            <a:ext cx="766618" cy="5772728"/>
          </a:xfrm>
          <a:prstGeom prst="rect">
            <a:avLst/>
          </a:prstGeom>
          <a:gradFill flip="none" rotWithShape="1">
            <a:gsLst>
              <a:gs pos="0">
                <a:srgbClr val="800000">
                  <a:shade val="30000"/>
                  <a:satMod val="115000"/>
                </a:srgbClr>
              </a:gs>
              <a:gs pos="50000">
                <a:srgbClr val="800000">
                  <a:shade val="67500"/>
                  <a:satMod val="115000"/>
                  <a:lumMod val="100000"/>
                </a:srgbClr>
              </a:gs>
              <a:gs pos="100000">
                <a:srgbClr val="80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50800" dist="76200" algn="l" rotWithShape="0">
              <a:schemeClr val="tx1">
                <a:alpha val="40000"/>
              </a:schemeClr>
            </a:outerShdw>
          </a:effectLst>
          <a:scene3d>
            <a:camera prst="perspectiveLeft">
              <a:rot lat="0" lon="600000" rev="0"/>
            </a:camera>
            <a:lightRig rig="chilly" dir="t">
              <a:rot lat="0" lon="0" rev="6600000"/>
            </a:lightRig>
          </a:scene3d>
          <a:sp3d prstMaterial="metal">
            <a:bevelT h="4508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F50A848-3ECA-6E15-1A7E-2DDD83607596}"/>
              </a:ext>
            </a:extLst>
          </p:cNvPr>
          <p:cNvSpPr/>
          <p:nvPr/>
        </p:nvSpPr>
        <p:spPr>
          <a:xfrm rot="10800000">
            <a:off x="9728126" y="240145"/>
            <a:ext cx="766618" cy="5772728"/>
          </a:xfrm>
          <a:prstGeom prst="rect">
            <a:avLst/>
          </a:prstGeom>
          <a:gradFill flip="none" rotWithShape="1">
            <a:gsLst>
              <a:gs pos="0">
                <a:srgbClr val="800000">
                  <a:shade val="30000"/>
                  <a:satMod val="115000"/>
                </a:srgbClr>
              </a:gs>
              <a:gs pos="50000">
                <a:srgbClr val="800000">
                  <a:shade val="67500"/>
                  <a:satMod val="115000"/>
                </a:srgbClr>
              </a:gs>
              <a:gs pos="100000">
                <a:srgbClr val="80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50800" dist="63500" dir="10800000" algn="r" rotWithShape="0">
              <a:schemeClr val="tx1">
                <a:alpha val="40000"/>
              </a:schemeClr>
            </a:outerShdw>
          </a:effectLst>
          <a:scene3d>
            <a:camera prst="perspectiveLeft">
              <a:rot lat="0" lon="600000" rev="0"/>
            </a:camera>
            <a:lightRig rig="chilly" dir="t">
              <a:rot lat="0" lon="0" rev="7200000"/>
            </a:lightRig>
          </a:scene3d>
          <a:sp3d prstMaterial="metal">
            <a:bevelT h="450850" prst="angle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982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8C836A2-F03F-8071-4215-F4F1C6AEF311}"/>
              </a:ext>
            </a:extLst>
          </p:cNvPr>
          <p:cNvSpPr txBox="1"/>
          <p:nvPr/>
        </p:nvSpPr>
        <p:spPr>
          <a:xfrm>
            <a:off x="5842781" y="1885070"/>
            <a:ext cx="1345810" cy="186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1500" b="1" dirty="0">
                <a:ln w="76200">
                  <a:solidFill>
                    <a:schemeClr val="tx1"/>
                  </a:solidFill>
                </a:ln>
                <a:solidFill>
                  <a:schemeClr val="bg1"/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０</a:t>
            </a:r>
            <a:endParaRPr kumimoji="1" lang="ja-JP" altLang="en-US" sz="11500" b="1" dirty="0">
              <a:ln w="76200">
                <a:solidFill>
                  <a:schemeClr val="tx1"/>
                </a:solidFill>
              </a:ln>
              <a:solidFill>
                <a:schemeClr val="bg1"/>
              </a:solidFill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627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20</Words>
  <Application>Microsoft Office PowerPoint</Application>
  <PresentationFormat>ワイド画面</PresentationFormat>
  <Paragraphs>16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HGP教科書体</vt:lpstr>
      <vt:lpstr>HGS創英ﾌﾟﾚｾﾞﾝｽEB</vt:lpstr>
      <vt:lpstr>HG創英ﾌﾟﾚｾﾞﾝｽEB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大川 隆一/RYUICHI OKAWA</dc:creator>
  <cp:lastModifiedBy>大川 隆一/RYUICHI OKAWA</cp:lastModifiedBy>
  <cp:revision>13</cp:revision>
  <dcterms:created xsi:type="dcterms:W3CDTF">2024-09-11T14:25:33Z</dcterms:created>
  <dcterms:modified xsi:type="dcterms:W3CDTF">2024-09-22T14:22:33Z</dcterms:modified>
</cp:coreProperties>
</file>