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5" d="100"/>
          <a:sy n="105" d="100"/>
        </p:scale>
        <p:origin x="672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3540E01-1D3B-D282-394F-FA852772FF25}"/>
              </a:ext>
            </a:extLst>
          </p:cNvPr>
          <p:cNvGrpSpPr/>
          <p:nvPr/>
        </p:nvGrpSpPr>
        <p:grpSpPr>
          <a:xfrm>
            <a:off x="10627303" y="4316558"/>
            <a:ext cx="2686050" cy="1038225"/>
            <a:chOff x="10627303" y="4316558"/>
            <a:chExt cx="2686050" cy="1038225"/>
          </a:xfrm>
        </p:grpSpPr>
        <p:pic>
          <p:nvPicPr>
            <p:cNvPr id="7" name="図 6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54925800-4676-D578-6C28-0E67D6E7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303" y="4316558"/>
              <a:ext cx="2686050" cy="103822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F1BFDB-F552-BCE9-6DEB-096080A7A5BD}"/>
                </a:ext>
              </a:extLst>
            </p:cNvPr>
            <p:cNvSpPr/>
            <p:nvPr/>
          </p:nvSpPr>
          <p:spPr>
            <a:xfrm>
              <a:off x="10736657" y="4450949"/>
              <a:ext cx="246734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1" cap="none" spc="50" dirty="0">
                  <a:ln w="0"/>
                  <a:solidFill>
                    <a:schemeClr val="bg2"/>
                  </a:solidFill>
                  <a:effectLst>
                    <a:glow rad="101600">
                      <a:schemeClr val="bg1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</a:p>
          </p:txBody>
        </p:sp>
      </p:grp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7DAF4E4-3C76-A9C0-AA2F-ECE5BE504B47}"/>
              </a:ext>
            </a:extLst>
          </p:cNvPr>
          <p:cNvGrpSpPr/>
          <p:nvPr/>
        </p:nvGrpSpPr>
        <p:grpSpPr>
          <a:xfrm>
            <a:off x="7791739" y="6540302"/>
            <a:ext cx="2686050" cy="1038225"/>
            <a:chOff x="7791739" y="6540302"/>
            <a:chExt cx="2686050" cy="1038225"/>
          </a:xfrm>
        </p:grpSpPr>
        <p:pic>
          <p:nvPicPr>
            <p:cNvPr id="34" name="図 33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16B80A7-710A-3F88-1475-C32D95E3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739" y="6540302"/>
              <a:ext cx="2686050" cy="1038225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3EEE9D-E0FA-0B54-B7C4-C3C9FBB00422}"/>
                </a:ext>
              </a:extLst>
            </p:cNvPr>
            <p:cNvSpPr/>
            <p:nvPr/>
          </p:nvSpPr>
          <p:spPr>
            <a:xfrm>
              <a:off x="7791739" y="6609111"/>
              <a:ext cx="26853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800" b="1" spc="50" dirty="0">
                  <a:ln w="0"/>
                  <a:solidFill>
                    <a:schemeClr val="bg2"/>
                  </a:solidFill>
                  <a:effectLst>
                    <a:glow rad="228600">
                      <a:schemeClr val="tx1">
                        <a:lumMod val="50000"/>
                        <a:lumOff val="5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  <a:endPara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</p:txBody>
        </p:sp>
      </p:grpSp>
      <p:pic>
        <p:nvPicPr>
          <p:cNvPr id="38" name="図 37" descr="図形, 四角形&#10;&#10;自動的に生成された説明">
            <a:extLst>
              <a:ext uri="{FF2B5EF4-FFF2-40B4-BE49-F238E27FC236}">
                <a16:creationId xmlns:a16="http://schemas.microsoft.com/office/drawing/2014/main" id="{9F9BBE6B-AFD2-0E72-F169-675F2FC2C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9" y="6530139"/>
            <a:ext cx="2686050" cy="1038225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2E44F5-B4BF-3F2B-E3F2-53B7701267EB}"/>
              </a:ext>
            </a:extLst>
          </p:cNvPr>
          <p:cNvSpPr/>
          <p:nvPr/>
        </p:nvSpPr>
        <p:spPr>
          <a:xfrm>
            <a:off x="5065910" y="6643915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42781" y="1885070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24</Words>
  <Application>Microsoft Office PowerPoint</Application>
  <PresentationFormat>ワイド画面</PresentationFormat>
  <Paragraphs>20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HGP教科書体</vt:lpstr>
      <vt:lpstr>HGS創英ﾌﾟﾚｾﾞﾝｽEB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16</cp:revision>
  <dcterms:created xsi:type="dcterms:W3CDTF">2024-09-11T14:25:33Z</dcterms:created>
  <dcterms:modified xsi:type="dcterms:W3CDTF">2024-09-26T14:13:45Z</dcterms:modified>
</cp:coreProperties>
</file>