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4925800-4676-D578-6C28-0E67D6E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4316558"/>
            <a:ext cx="2686050" cy="1038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F1BFDB-F552-BCE9-6DEB-096080A7A5BD}"/>
              </a:ext>
            </a:extLst>
          </p:cNvPr>
          <p:cNvSpPr/>
          <p:nvPr/>
        </p:nvSpPr>
        <p:spPr>
          <a:xfrm>
            <a:off x="10736657" y="4450949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2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スキップ</a:t>
            </a:r>
          </a:p>
        </p:txBody>
      </p: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HGP教科書体</vt:lpstr>
      <vt:lpstr>HGS創英ﾌﾟﾚｾﾞﾝｽEB</vt:lpstr>
      <vt:lpstr>HG創英ﾌﾟﾚｾﾞﾝｽEB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2</cp:revision>
  <dcterms:created xsi:type="dcterms:W3CDTF">2024-09-11T14:25:33Z</dcterms:created>
  <dcterms:modified xsi:type="dcterms:W3CDTF">2024-09-12T04:34:58Z</dcterms:modified>
</cp:coreProperties>
</file>