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48BCF5-DB1F-9E60-2E26-885B0699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3DE866-F719-09C4-F288-BA6517626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733004-6B9C-6DDC-1801-D46A4DF3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CB25D-36E3-6070-C1AA-46D92913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68407-547F-A6A3-5AD8-22FB9AFF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78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BF241-E397-8D58-9B84-7C342A55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24DA2F-EEE5-4933-CA96-BEF3D6A7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744DE4-9FC5-EC90-88CA-731D08F7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B47361-C948-C346-031B-950E8287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B81D4-9180-C264-F265-E09505BE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19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59FA99A-E91C-D57D-FE8F-E895BD67C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05CA71-C21F-8BD1-6090-2CAEA9209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CB30FD-AFEB-6BE1-B78D-9862D9B9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2A8489-E106-407D-6E0B-DAB79F11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62AAB9-9EEA-7F81-E0DA-69FB8B97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35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261C7C-06E7-886F-49A4-FCCC6930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3DB99-07B4-F18F-38BE-E7500C042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5DAB05-D01A-9A8A-8193-3E76CE1A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C91F18-6858-2218-91F1-B4DBF909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3B1062-4253-990C-FD10-29992725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92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57A10-3F88-11A5-AA5C-A5FBAAEF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EDF89B-81F3-0B4A-CFAB-D21E20927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B29538-11C2-9BC4-7541-EB130013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D1B51-BD7D-C6E5-1BC5-D77D4CF2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45C1E5-9A4D-E3A4-F769-FAD159A8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99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6C284-9E2C-0421-B408-365CA68D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3B189C-4788-8FAE-37A3-7EC98AA60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991CE2-2AED-FA48-111D-C1C69DF63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2A1743-DA63-C6F4-0718-B7BFDA7E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A20582-0667-3F9D-8213-257ED722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995C44-9383-597A-7F23-58DA25B1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23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14C2B-731A-C6F5-2BBE-1B053A2C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0BDA4F-5395-C8B6-3100-A3F77E105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552C69-5924-4AC6-A24C-02AC0BD2E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CE4CE4-6179-827B-756A-E771E6C74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6DE2DB-73EC-FA48-ADA0-E7682B22B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465024-7357-CC7B-9176-A3E0B3C2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BA381C-2CCF-854E-18BC-B884EF89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65892D-175C-D2AB-8836-E6DFC7A3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23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0F6CB-61E1-70F9-7415-BADFCEBC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B90D01-8267-7C6B-2763-08D1FD4A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EDF544-1709-D717-4F98-8C0CBDFB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3A1479-B650-CDE1-2BA1-706290FF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24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B2324B-0626-D516-D11F-30D56E5D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39C63D-395C-2032-F2B0-8ACB7386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99DC4F-84C2-EB94-31F4-81B73379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9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D1178-1075-C68D-6DD9-EF79EF3C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0063D-DE34-7D7D-ED8F-ED0FA6BB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81D8A5-BBA1-759B-2620-148E5B089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12F6FD-8618-DDC0-A4E4-0222A305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1CA73A-BA80-80AF-F921-F7D917B8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00D3BD-96BD-EBEF-59C3-79011A71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4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77990-9811-5EE9-88D4-18E6C9A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B8B29E-CF7D-5658-BD10-42266CB13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80B0D5-C94C-B0A9-E9FB-CD3263E4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CD86FD-0447-A2EA-77E0-CAC4E29D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303572-0F12-CF75-987E-4F6562E5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B9D4EA-00AF-DA35-96DF-06044960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51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1772AAC-8AD6-7E75-E9A0-A475877F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693EC6-2A30-A6B5-BC41-C07909057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11F022-87B0-C5BB-138C-57409184D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C917AA-9460-47BC-9370-797960620197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98178-51B8-CC49-07E9-6BCB09B80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1080D-A3F4-20B6-BE12-B9437260F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7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54925800-4676-D578-6C28-0E67D6E78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884" y="2909887"/>
            <a:ext cx="2686050" cy="1038225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BF1BFDB-F552-BCE9-6DEB-096080A7A5BD}"/>
              </a:ext>
            </a:extLst>
          </p:cNvPr>
          <p:cNvSpPr/>
          <p:nvPr/>
        </p:nvSpPr>
        <p:spPr>
          <a:xfrm>
            <a:off x="8649238" y="3044278"/>
            <a:ext cx="24673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cap="none" spc="50" dirty="0">
                <a:ln w="0"/>
                <a:solidFill>
                  <a:schemeClr val="bg2"/>
                </a:solidFill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スキップ</a:t>
            </a:r>
          </a:p>
        </p:txBody>
      </p:sp>
      <p:pic>
        <p:nvPicPr>
          <p:cNvPr id="11" name="図 10" descr="図形, 四角形&#10;&#10;自動的に生成された説明">
            <a:extLst>
              <a:ext uri="{FF2B5EF4-FFF2-40B4-BE49-F238E27FC236}">
                <a16:creationId xmlns:a16="http://schemas.microsoft.com/office/drawing/2014/main" id="{4F8B6704-DD55-BEB8-4D61-FC1B49E04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5412942"/>
            <a:ext cx="2686050" cy="103822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40A58E4-7DEF-51F5-8C2E-DC086FA3A3A7}"/>
              </a:ext>
            </a:extLst>
          </p:cNvPr>
          <p:cNvSpPr/>
          <p:nvPr/>
        </p:nvSpPr>
        <p:spPr>
          <a:xfrm>
            <a:off x="5378496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ツモ</a:t>
            </a:r>
          </a:p>
        </p:txBody>
      </p:sp>
      <p:pic>
        <p:nvPicPr>
          <p:cNvPr id="13" name="図 12" descr="図形, 四角形&#10;&#10;自動的に生成された説明">
            <a:extLst>
              <a:ext uri="{FF2B5EF4-FFF2-40B4-BE49-F238E27FC236}">
                <a16:creationId xmlns:a16="http://schemas.microsoft.com/office/drawing/2014/main" id="{2E95FECA-A80C-C477-2B81-5B8067402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02" y="5412942"/>
            <a:ext cx="2686050" cy="103822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8AAEEF3-264F-A120-C13E-A4E47261052B}"/>
              </a:ext>
            </a:extLst>
          </p:cNvPr>
          <p:cNvSpPr/>
          <p:nvPr/>
        </p:nvSpPr>
        <p:spPr>
          <a:xfrm>
            <a:off x="2012423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ロン</a:t>
            </a:r>
            <a:endParaRPr lang="ja-JP" altLang="en-US" sz="4800" b="1" cap="none" spc="50" dirty="0">
              <a:ln w="0"/>
              <a:solidFill>
                <a:schemeClr val="bg2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16" name="図 15" descr="図形, 四角形&#10;&#10;自動的に生成された説明">
            <a:extLst>
              <a:ext uri="{FF2B5EF4-FFF2-40B4-BE49-F238E27FC236}">
                <a16:creationId xmlns:a16="http://schemas.microsoft.com/office/drawing/2014/main" id="{2C65E9F7-5FCE-EE46-38FA-B4BD4AE5E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39" y="5412942"/>
            <a:ext cx="2686050" cy="103822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3ADFF68-5C97-8814-5BAF-AF321714CC10}"/>
              </a:ext>
            </a:extLst>
          </p:cNvPr>
          <p:cNvSpPr/>
          <p:nvPr/>
        </p:nvSpPr>
        <p:spPr>
          <a:xfrm>
            <a:off x="8417260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ポン</a:t>
            </a:r>
            <a:endParaRPr lang="ja-JP" altLang="en-US" sz="4800" b="1" cap="none" spc="50" dirty="0">
              <a:ln w="0"/>
              <a:solidFill>
                <a:schemeClr val="bg2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18" name="図 17" descr="図形, 四角形&#10;&#10;自動的に生成された説明">
            <a:extLst>
              <a:ext uri="{FF2B5EF4-FFF2-40B4-BE49-F238E27FC236}">
                <a16:creationId xmlns:a16="http://schemas.microsoft.com/office/drawing/2014/main" id="{B711B863-50A6-A99F-1DB2-26EDB423E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03" y="5412942"/>
            <a:ext cx="2686050" cy="1038225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82E9901-DE0D-6154-F92F-DF4EFFE66205}"/>
              </a:ext>
            </a:extLst>
          </p:cNvPr>
          <p:cNvSpPr/>
          <p:nvPr/>
        </p:nvSpPr>
        <p:spPr>
          <a:xfrm>
            <a:off x="11252824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カン</a:t>
            </a:r>
          </a:p>
        </p:txBody>
      </p:sp>
    </p:spTree>
    <p:extLst>
      <p:ext uri="{BB962C8B-B14F-4D97-AF65-F5344CB8AC3E}">
        <p14:creationId xmlns:p14="http://schemas.microsoft.com/office/powerpoint/2010/main" val="359001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HGS創英ﾌﾟﾚｾﾞﾝｽEB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大川 隆一/RYUICHI OKAWA</dc:creator>
  <cp:lastModifiedBy>大川 隆一/RYUICHI OKAWA</cp:lastModifiedBy>
  <cp:revision>1</cp:revision>
  <dcterms:created xsi:type="dcterms:W3CDTF">2024-09-11T14:25:33Z</dcterms:created>
  <dcterms:modified xsi:type="dcterms:W3CDTF">2024-09-11T14:38:11Z</dcterms:modified>
</cp:coreProperties>
</file>