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4316558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10736657" y="4450949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50800" dist="76200" algn="l" rotWithShape="0">
              <a:srgbClr val="0B1707">
                <a:alpha val="40000"/>
              </a:srgbClr>
            </a:outerShdw>
          </a:effectLst>
          <a:scene3d>
            <a:camera prst="perspectiveLeft">
              <a:rot lat="0" lon="600000" rev="0"/>
            </a:camera>
            <a:lightRig rig="morning" dir="t"/>
          </a:scene3d>
          <a:sp3d prstMaterial="metal">
            <a:bevelT h="450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50800" dist="63500" dir="10800000" algn="r" rotWithShape="0">
              <a:srgbClr val="11240A">
                <a:alpha val="40000"/>
              </a:srgbClr>
            </a:outerShdw>
          </a:effectLst>
          <a:scene3d>
            <a:camera prst="perspectiveLeft">
              <a:rot lat="0" lon="600000" rev="0"/>
            </a:camera>
            <a:lightRig rig="morning" dir="t">
              <a:rot lat="0" lon="0" rev="1500000"/>
            </a:lightRig>
          </a:scene3d>
          <a:sp3d prstMaterial="metal">
            <a:bevelT h="450850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HGP教科書体</vt:lpstr>
      <vt:lpstr>HGS創英ﾌﾟﾚｾﾞﾝｽEB</vt:lpstr>
      <vt:lpstr>HG創英ﾌﾟﾚｾﾞﾝｽEB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3</cp:revision>
  <dcterms:created xsi:type="dcterms:W3CDTF">2024-09-11T14:25:33Z</dcterms:created>
  <dcterms:modified xsi:type="dcterms:W3CDTF">2024-09-13T08:58:53Z</dcterms:modified>
</cp:coreProperties>
</file>