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661A"/>
    <a:srgbClr val="79310D"/>
    <a:srgbClr val="F8EBC8"/>
    <a:srgbClr val="FBE7DD"/>
    <a:srgbClr val="FF5050"/>
    <a:srgbClr val="FF6600"/>
    <a:srgbClr val="006600"/>
    <a:srgbClr val="D9CDE9"/>
    <a:srgbClr val="11240A"/>
    <a:srgbClr val="0B1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909" autoAdjust="0"/>
  </p:normalViewPr>
  <p:slideViewPr>
    <p:cSldViewPr snapToGrid="0">
      <p:cViewPr varScale="1">
        <p:scale>
          <a:sx n="105" d="100"/>
          <a:sy n="105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CF655-508B-450C-94C8-832930E49C1B}" type="datetimeFigureOut">
              <a:rPr kumimoji="1" lang="ja-JP" altLang="en-US" smtClean="0"/>
              <a:t>2025/8/22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C0F31-49AB-4B88-865E-A233548DDF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17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C0F31-49AB-4B88-865E-A233548DDF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967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C0F31-49AB-4B88-865E-A233548DDF7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083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19F04-9913-0913-348E-E97013840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4B63853-950A-3060-4970-B56AD15F2E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D955B26-DFFB-4258-1723-7F5A0F30B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B9647BA-826B-2092-74DC-BD26B0B89D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C0F31-49AB-4B88-865E-A233548DDF7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607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48BCF5-DB1F-9E60-2E26-885B0699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3DE866-F719-09C4-F288-BA6517626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733004-6B9C-6DDC-1801-D46A4DF3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2025/8/22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DCB25D-36E3-6070-C1AA-46D929134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968407-547F-A6A3-5AD8-22FB9AFF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78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3BF241-E397-8D58-9B84-7C342A55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24DA2F-EEE5-4933-CA96-BEF3D6A7A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744DE4-9FC5-EC90-88CA-731D08F7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2025/8/22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B47361-C948-C346-031B-950E8287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2B81D4-9180-C264-F265-E09505BE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19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59FA99A-E91C-D57D-FE8F-E895BD67C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05CA71-C21F-8BD1-6090-2CAEA9209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CB30FD-AFEB-6BE1-B78D-9862D9B9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2025/8/22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2A8489-E106-407D-6E0B-DAB79F11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62AAB9-9EEA-7F81-E0DA-69FB8B97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35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261C7C-06E7-886F-49A4-FCCC6930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63DB99-07B4-F18F-38BE-E7500C042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5DAB05-D01A-9A8A-8193-3E76CE1A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2025/8/22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C91F18-6858-2218-91F1-B4DBF909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3B1062-4253-990C-FD10-29992725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92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057A10-3F88-11A5-AA5C-A5FBAAEF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EDF89B-81F3-0B4A-CFAB-D21E20927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B29538-11C2-9BC4-7541-EB130013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2025/8/22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DD1B51-BD7D-C6E5-1BC5-D77D4CF2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45C1E5-9A4D-E3A4-F769-FAD159A8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99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C6C284-9E2C-0421-B408-365CA68D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3B189C-4788-8FAE-37A3-7EC98AA60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991CE2-2AED-FA48-111D-C1C69DF63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2A1743-DA63-C6F4-0718-B7BFDA7E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2025/8/22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A20582-0667-3F9D-8213-257ED722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995C44-9383-597A-7F23-58DA25B1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23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314C2B-731A-C6F5-2BBE-1B053A2C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0BDA4F-5395-C8B6-3100-A3F77E105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552C69-5924-4AC6-A24C-02AC0BD2E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CE4CE4-6179-827B-756A-E771E6C74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6DE2DB-73EC-FA48-ADA0-E7682B22B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465024-7357-CC7B-9176-A3E0B3C2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2025/8/22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BA381C-2CCF-854E-18BC-B884EF89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365892D-175C-D2AB-8836-E6DFC7A3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23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0F6CB-61E1-70F9-7415-BADFCEBC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B90D01-8267-7C6B-2763-08D1FD4A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2025/8/22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EDF544-1709-D717-4F98-8C0CBDFB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3A1479-B650-CDE1-2BA1-706290FF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24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B2324B-0626-D516-D11F-30D56E5D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2025/8/22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39C63D-395C-2032-F2B0-8ACB7386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99DC4F-84C2-EB94-31F4-81B73379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69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FD1178-1075-C68D-6DD9-EF79EF3C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30063D-DE34-7D7D-ED8F-ED0FA6BB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81D8A5-BBA1-759B-2620-148E5B089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12F6FD-8618-DDC0-A4E4-0222A305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2025/8/22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1CA73A-BA80-80AF-F921-F7D917B8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00D3BD-96BD-EBEF-59C3-79011A71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24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777990-9811-5EE9-88D4-18E6C9A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B8B29E-CF7D-5658-BD10-42266CB13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280B0D5-C94C-B0A9-E9FB-CD3263E4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CD86FD-0447-A2EA-77E0-CAC4E29D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2025/8/22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303572-0F12-CF75-987E-4F6562E5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B9D4EA-00AF-DA35-96DF-06044960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51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1772AAC-8AD6-7E75-E9A0-A475877F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693EC6-2A30-A6B5-BC41-C07909057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11F022-87B0-C5BB-138C-57409184D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C917AA-9460-47BC-9370-797960620197}" type="datetimeFigureOut">
              <a:rPr kumimoji="1" lang="ja-JP" altLang="en-US" smtClean="0"/>
              <a:t>2025/8/22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A98178-51B8-CC49-07E9-6BCB09B80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41080D-A3F4-20B6-BE12-B9437260F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78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A4B341-D873-0E20-080E-DB8BAD909D99}"/>
              </a:ext>
            </a:extLst>
          </p:cNvPr>
          <p:cNvSpPr/>
          <p:nvPr/>
        </p:nvSpPr>
        <p:spPr>
          <a:xfrm>
            <a:off x="1522423" y="4670010"/>
            <a:ext cx="247375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b="1" cap="none" spc="50" dirty="0">
                <a:ln w="0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フリテン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2B551432-A9BE-5CF4-5E7F-CBAEAF090DFB}"/>
              </a:ext>
            </a:extLst>
          </p:cNvPr>
          <p:cNvGrpSpPr/>
          <p:nvPr/>
        </p:nvGrpSpPr>
        <p:grpSpPr>
          <a:xfrm>
            <a:off x="764316" y="2593603"/>
            <a:ext cx="4691643" cy="1080000"/>
            <a:chOff x="573221" y="1307396"/>
            <a:chExt cx="4691643" cy="1080000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4D8A0AB7-ACC2-E422-5006-A98C19A5597F}"/>
                </a:ext>
              </a:extLst>
            </p:cNvPr>
            <p:cNvGrpSpPr/>
            <p:nvPr/>
          </p:nvGrpSpPr>
          <p:grpSpPr>
            <a:xfrm>
              <a:off x="573221" y="1324489"/>
              <a:ext cx="3388606" cy="1062523"/>
              <a:chOff x="573221" y="1324489"/>
              <a:chExt cx="3388606" cy="1062523"/>
            </a:xfrm>
          </p:grpSpPr>
          <p:sp>
            <p:nvSpPr>
              <p:cNvPr id="26" name="フローチャート: 端子 25">
                <a:extLst>
                  <a:ext uri="{FF2B5EF4-FFF2-40B4-BE49-F238E27FC236}">
                    <a16:creationId xmlns:a16="http://schemas.microsoft.com/office/drawing/2014/main" id="{AD1E490A-45A8-0B12-14A9-6DB2FC5252BB}"/>
                  </a:ext>
                </a:extLst>
              </p:cNvPr>
              <p:cNvSpPr/>
              <p:nvPr/>
            </p:nvSpPr>
            <p:spPr>
              <a:xfrm>
                <a:off x="573221" y="1324489"/>
                <a:ext cx="3388606" cy="1062523"/>
              </a:xfrm>
              <a:prstGeom prst="flowChartTerminator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" name="フローチャート: 端子 26">
                <a:extLst>
                  <a:ext uri="{FF2B5EF4-FFF2-40B4-BE49-F238E27FC236}">
                    <a16:creationId xmlns:a16="http://schemas.microsoft.com/office/drawing/2014/main" id="{609DBF87-7989-05A0-7CB1-1424AC0A1BC1}"/>
                  </a:ext>
                </a:extLst>
              </p:cNvPr>
              <p:cNvSpPr/>
              <p:nvPr/>
            </p:nvSpPr>
            <p:spPr>
              <a:xfrm>
                <a:off x="613845" y="1357745"/>
                <a:ext cx="3311610" cy="979300"/>
              </a:xfrm>
              <a:prstGeom prst="flowChartTerminator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E6758409-9BCF-0588-9544-A8366DF454E3}"/>
                  </a:ext>
                </a:extLst>
              </p:cNvPr>
              <p:cNvSpPr/>
              <p:nvPr/>
            </p:nvSpPr>
            <p:spPr>
              <a:xfrm>
                <a:off x="1835103" y="1430924"/>
                <a:ext cx="864841" cy="84965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" name="十字形 9">
              <a:extLst>
                <a:ext uri="{FF2B5EF4-FFF2-40B4-BE49-F238E27FC236}">
                  <a16:creationId xmlns:a16="http://schemas.microsoft.com/office/drawing/2014/main" id="{52287C6B-1B79-B9BC-33F4-86BC713990BC}"/>
                </a:ext>
              </a:extLst>
            </p:cNvPr>
            <p:cNvSpPr/>
            <p:nvPr/>
          </p:nvSpPr>
          <p:spPr>
            <a:xfrm rot="2700000">
              <a:off x="4184864" y="1307396"/>
              <a:ext cx="1080000" cy="1080000"/>
            </a:xfrm>
            <a:prstGeom prst="plus">
              <a:avLst>
                <a:gd name="adj" fmla="val 39203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DE73F5C6-D49C-2EC0-CEB3-DA0B61490057}"/>
              </a:ext>
            </a:extLst>
          </p:cNvPr>
          <p:cNvSpPr/>
          <p:nvPr/>
        </p:nvSpPr>
        <p:spPr>
          <a:xfrm>
            <a:off x="4090847" y="4608454"/>
            <a:ext cx="2685351" cy="830997"/>
          </a:xfrm>
          <a:prstGeom prst="rect">
            <a:avLst/>
          </a:prstGeom>
          <a:noFill/>
          <a:effectLst>
            <a:glow rad="101600">
              <a:schemeClr val="accent2">
                <a:lumMod val="50000"/>
                <a:alpha val="6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cap="none" spc="50" dirty="0">
                <a:ln w="28575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テンパイ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C836A2-F03F-8071-4215-F4F1C6AEF311}"/>
              </a:ext>
            </a:extLst>
          </p:cNvPr>
          <p:cNvSpPr txBox="1"/>
          <p:nvPr/>
        </p:nvSpPr>
        <p:spPr>
          <a:xfrm>
            <a:off x="8549646" y="1704735"/>
            <a:ext cx="1345810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1500" b="1" dirty="0">
                <a:ln w="76200">
                  <a:solidFill>
                    <a:schemeClr val="tx1"/>
                  </a:solidFill>
                </a:ln>
                <a:solidFill>
                  <a:schemeClr val="bg1"/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０</a:t>
            </a:r>
            <a:endParaRPr kumimoji="1" lang="ja-JP" altLang="en-US" sz="11500" b="1" dirty="0">
              <a:ln w="76200">
                <a:solidFill>
                  <a:schemeClr val="tx1"/>
                </a:solidFill>
              </a:ln>
              <a:solidFill>
                <a:schemeClr val="bg1"/>
              </a:solidFill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D80875E-B8CC-5296-8486-02FFE02C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922" y="2599368"/>
            <a:ext cx="1920493" cy="1297911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A8DB0D0-D339-5766-3AEF-67B9822DD84C}"/>
              </a:ext>
            </a:extLst>
          </p:cNvPr>
          <p:cNvSpPr/>
          <p:nvPr/>
        </p:nvSpPr>
        <p:spPr>
          <a:xfrm>
            <a:off x="1509601" y="5922738"/>
            <a:ext cx="249940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4400" b="1" spc="50" dirty="0">
                <a:ln w="0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FRITEN</a:t>
            </a:r>
            <a:r>
              <a:rPr lang="ja-JP" altLang="en-US" sz="4400" b="1" spc="50" dirty="0">
                <a:ln w="0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</a:t>
            </a:r>
            <a:endParaRPr lang="ja-JP" altLang="en-US" sz="4400" b="1" cap="none" spc="50" dirty="0">
              <a:ln w="0">
                <a:solidFill>
                  <a:schemeClr val="bg2">
                    <a:lumMod val="50000"/>
                  </a:schemeClr>
                </a:solidFill>
              </a:ln>
              <a:solidFill>
                <a:schemeClr val="bg1"/>
              </a:solidFill>
              <a:effectLst>
                <a:glow rad="101600">
                  <a:schemeClr val="bg1">
                    <a:lumMod val="50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3215220-D9CF-E375-84CC-3BE2B6ED933C}"/>
              </a:ext>
            </a:extLst>
          </p:cNvPr>
          <p:cNvSpPr/>
          <p:nvPr/>
        </p:nvSpPr>
        <p:spPr>
          <a:xfrm>
            <a:off x="4057987" y="5861182"/>
            <a:ext cx="2751074" cy="830997"/>
          </a:xfrm>
          <a:prstGeom prst="rect">
            <a:avLst/>
          </a:prstGeom>
          <a:noFill/>
          <a:effectLst>
            <a:glow rad="101600">
              <a:schemeClr val="accent2">
                <a:lumMod val="50000"/>
                <a:alpha val="6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4800" cap="none" spc="50" dirty="0">
                <a:ln w="28575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TENPAI </a:t>
            </a:r>
            <a:endParaRPr lang="ja-JP" altLang="en-US" sz="4800" cap="none" spc="50" dirty="0">
              <a:ln w="28575">
                <a:solidFill>
                  <a:schemeClr val="bg2">
                    <a:lumMod val="50000"/>
                  </a:schemeClr>
                </a:solidFill>
              </a:ln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001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154077C0-D19F-DBC9-561D-894D25E68D2F}"/>
              </a:ext>
            </a:extLst>
          </p:cNvPr>
          <p:cNvGrpSpPr/>
          <p:nvPr/>
        </p:nvGrpSpPr>
        <p:grpSpPr>
          <a:xfrm>
            <a:off x="347436" y="225782"/>
            <a:ext cx="3161790" cy="3165442"/>
            <a:chOff x="6509643" y="1329705"/>
            <a:chExt cx="3161790" cy="3165442"/>
          </a:xfrm>
        </p:grpSpPr>
        <p:sp>
          <p:nvSpPr>
            <p:cNvPr id="33" name="フローチャート: 代替処理 32">
              <a:extLst>
                <a:ext uri="{FF2B5EF4-FFF2-40B4-BE49-F238E27FC236}">
                  <a16:creationId xmlns:a16="http://schemas.microsoft.com/office/drawing/2014/main" id="{20F4F567-6B1C-A806-B0DB-07117BD290DF}"/>
                </a:ext>
              </a:extLst>
            </p:cNvPr>
            <p:cNvSpPr/>
            <p:nvPr/>
          </p:nvSpPr>
          <p:spPr>
            <a:xfrm>
              <a:off x="6560538" y="1376218"/>
              <a:ext cx="3060000" cy="3060000"/>
            </a:xfrm>
            <a:prstGeom prst="flowChartAlternateProcess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4" name="フローチャート: 代替処理 33">
              <a:extLst>
                <a:ext uri="{FF2B5EF4-FFF2-40B4-BE49-F238E27FC236}">
                  <a16:creationId xmlns:a16="http://schemas.microsoft.com/office/drawing/2014/main" id="{472FF33B-A1AB-5D6B-C10C-D219D01D837E}"/>
                </a:ext>
              </a:extLst>
            </p:cNvPr>
            <p:cNvSpPr/>
            <p:nvPr/>
          </p:nvSpPr>
          <p:spPr>
            <a:xfrm>
              <a:off x="6622698" y="2096217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5" name="フローチャート: 代替処理 34">
              <a:extLst>
                <a:ext uri="{FF2B5EF4-FFF2-40B4-BE49-F238E27FC236}">
                  <a16:creationId xmlns:a16="http://schemas.microsoft.com/office/drawing/2014/main" id="{3198C63F-E982-45CE-A0B7-740EF6588C92}"/>
                </a:ext>
              </a:extLst>
            </p:cNvPr>
            <p:cNvSpPr/>
            <p:nvPr/>
          </p:nvSpPr>
          <p:spPr>
            <a:xfrm>
              <a:off x="9333547" y="2096217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6" name="フローチャート: 代替処理 35">
              <a:extLst>
                <a:ext uri="{FF2B5EF4-FFF2-40B4-BE49-F238E27FC236}">
                  <a16:creationId xmlns:a16="http://schemas.microsoft.com/office/drawing/2014/main" id="{C07383F3-FDD2-4309-9010-B7486F99EB54}"/>
                </a:ext>
              </a:extLst>
            </p:cNvPr>
            <p:cNvSpPr/>
            <p:nvPr/>
          </p:nvSpPr>
          <p:spPr>
            <a:xfrm rot="16200000">
              <a:off x="7969655" y="3443797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7" name="フローチャート: 代替処理 36">
              <a:extLst>
                <a:ext uri="{FF2B5EF4-FFF2-40B4-BE49-F238E27FC236}">
                  <a16:creationId xmlns:a16="http://schemas.microsoft.com/office/drawing/2014/main" id="{477AA36E-EE1A-522E-B655-6A95F3412E70}"/>
                </a:ext>
              </a:extLst>
            </p:cNvPr>
            <p:cNvSpPr/>
            <p:nvPr/>
          </p:nvSpPr>
          <p:spPr>
            <a:xfrm rot="16200000">
              <a:off x="7969656" y="747059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EE317843-86B9-71FC-9B2C-DCC6807C000E}"/>
                </a:ext>
              </a:extLst>
            </p:cNvPr>
            <p:cNvSpPr/>
            <p:nvPr/>
          </p:nvSpPr>
          <p:spPr>
            <a:xfrm>
              <a:off x="6902843" y="1717747"/>
              <a:ext cx="2394971" cy="23642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45F2383A-C1BF-C18D-06F7-B478BC4F87D1}"/>
                </a:ext>
              </a:extLst>
            </p:cNvPr>
            <p:cNvSpPr/>
            <p:nvPr/>
          </p:nvSpPr>
          <p:spPr>
            <a:xfrm>
              <a:off x="7295446" y="2120451"/>
              <a:ext cx="1579101" cy="15588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40" name="四角形: 角を丸くする 39">
              <a:extLst>
                <a:ext uri="{FF2B5EF4-FFF2-40B4-BE49-F238E27FC236}">
                  <a16:creationId xmlns:a16="http://schemas.microsoft.com/office/drawing/2014/main" id="{03AE9BF6-A10F-8E45-C7A3-D787E42E9FC3}"/>
                </a:ext>
              </a:extLst>
            </p:cNvPr>
            <p:cNvSpPr/>
            <p:nvPr/>
          </p:nvSpPr>
          <p:spPr>
            <a:xfrm>
              <a:off x="7379854" y="3024995"/>
              <a:ext cx="1403928" cy="53100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2400" b="1" dirty="0">
                  <a:ln w="28575">
                    <a:noFill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残</a:t>
              </a:r>
            </a:p>
          </p:txBody>
        </p:sp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014EC58F-5977-D95B-7DF8-99D983EC0B68}"/>
                </a:ext>
              </a:extLst>
            </p:cNvPr>
            <p:cNvGrpSpPr/>
            <p:nvPr/>
          </p:nvGrpSpPr>
          <p:grpSpPr>
            <a:xfrm rot="5400000">
              <a:off x="6507817" y="1331531"/>
              <a:ext cx="3165442" cy="3161790"/>
              <a:chOff x="6511077" y="1328271"/>
              <a:chExt cx="3165442" cy="3161790"/>
            </a:xfrm>
          </p:grpSpPr>
          <p:sp>
            <p:nvSpPr>
              <p:cNvPr id="42" name="フローチャート: 代替処理 41">
                <a:extLst>
                  <a:ext uri="{FF2B5EF4-FFF2-40B4-BE49-F238E27FC236}">
                    <a16:creationId xmlns:a16="http://schemas.microsoft.com/office/drawing/2014/main" id="{60396AB3-1C6E-CCFB-2017-AC5F6AD434AE}"/>
                  </a:ext>
                </a:extLst>
              </p:cNvPr>
              <p:cNvSpPr/>
              <p:nvPr/>
            </p:nvSpPr>
            <p:spPr>
              <a:xfrm rot="10800000">
                <a:off x="8955215" y="1331210"/>
                <a:ext cx="720000" cy="720000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南</a:t>
                </a:r>
              </a:p>
            </p:txBody>
          </p:sp>
          <p:sp>
            <p:nvSpPr>
              <p:cNvPr id="43" name="フローチャート: 代替処理 42">
                <a:extLst>
                  <a:ext uri="{FF2B5EF4-FFF2-40B4-BE49-F238E27FC236}">
                    <a16:creationId xmlns:a16="http://schemas.microsoft.com/office/drawing/2014/main" id="{EE9718F5-2023-8A0A-9490-16BB5DE2C027}"/>
                  </a:ext>
                </a:extLst>
              </p:cNvPr>
              <p:cNvSpPr/>
              <p:nvPr/>
            </p:nvSpPr>
            <p:spPr>
              <a:xfrm rot="5400000">
                <a:off x="6511743" y="1328271"/>
                <a:ext cx="720000" cy="720000"/>
              </a:xfrm>
              <a:prstGeom prst="flowChartAlternate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西</a:t>
                </a:r>
              </a:p>
            </p:txBody>
          </p:sp>
          <p:sp>
            <p:nvSpPr>
              <p:cNvPr id="44" name="フローチャート: 代替処理 43">
                <a:extLst>
                  <a:ext uri="{FF2B5EF4-FFF2-40B4-BE49-F238E27FC236}">
                    <a16:creationId xmlns:a16="http://schemas.microsoft.com/office/drawing/2014/main" id="{391102E1-BF24-F752-0F33-EC3C033B479C}"/>
                  </a:ext>
                </a:extLst>
              </p:cNvPr>
              <p:cNvSpPr/>
              <p:nvPr/>
            </p:nvSpPr>
            <p:spPr>
              <a:xfrm>
                <a:off x="6511077" y="3770061"/>
                <a:ext cx="720000" cy="720000"/>
              </a:xfrm>
              <a:prstGeom prst="flowChartAlternate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北</a:t>
                </a:r>
              </a:p>
            </p:txBody>
          </p:sp>
          <p:sp>
            <p:nvSpPr>
              <p:cNvPr id="45" name="フローチャート: 代替処理 44">
                <a:extLst>
                  <a:ext uri="{FF2B5EF4-FFF2-40B4-BE49-F238E27FC236}">
                    <a16:creationId xmlns:a16="http://schemas.microsoft.com/office/drawing/2014/main" id="{E446575B-04C6-3230-0525-FF942F195689}"/>
                  </a:ext>
                </a:extLst>
              </p:cNvPr>
              <p:cNvSpPr/>
              <p:nvPr/>
            </p:nvSpPr>
            <p:spPr>
              <a:xfrm rot="16200000">
                <a:off x="8956519" y="3770061"/>
                <a:ext cx="720000" cy="720000"/>
              </a:xfrm>
              <a:prstGeom prst="flowChartAlternateProcess">
                <a:avLst/>
              </a:prstGeom>
              <a:solidFill>
                <a:srgbClr val="FF5050"/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19050">
                      <a:noFill/>
                    </a:ln>
                    <a:solidFill>
                      <a:schemeClr val="tx1"/>
                    </a:solidFill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東</a:t>
                </a:r>
              </a:p>
            </p:txBody>
          </p:sp>
        </p:grpSp>
      </p:grp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C83F5599-E8C2-A815-1FDB-4508E1F7B5C1}"/>
              </a:ext>
            </a:extLst>
          </p:cNvPr>
          <p:cNvSpPr/>
          <p:nvPr/>
        </p:nvSpPr>
        <p:spPr>
          <a:xfrm>
            <a:off x="3363347" y="4024614"/>
            <a:ext cx="1403928" cy="53100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n w="28575"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東１局</a:t>
            </a: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8927C12A-ED0D-FC19-821C-1F56FAF6EAB8}"/>
              </a:ext>
            </a:extLst>
          </p:cNvPr>
          <p:cNvSpPr/>
          <p:nvPr/>
        </p:nvSpPr>
        <p:spPr>
          <a:xfrm>
            <a:off x="3363347" y="4613778"/>
            <a:ext cx="1403928" cy="53100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n w="28575"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東２局</a:t>
            </a: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8F144B0F-FE5D-3D2A-0ACF-272C553FD0A7}"/>
              </a:ext>
            </a:extLst>
          </p:cNvPr>
          <p:cNvSpPr/>
          <p:nvPr/>
        </p:nvSpPr>
        <p:spPr>
          <a:xfrm>
            <a:off x="3363347" y="5175048"/>
            <a:ext cx="1403928" cy="53100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n w="28575"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東３局</a:t>
            </a: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D6AB03E3-103A-A645-EE57-EDB1208361FC}"/>
              </a:ext>
            </a:extLst>
          </p:cNvPr>
          <p:cNvSpPr/>
          <p:nvPr/>
        </p:nvSpPr>
        <p:spPr>
          <a:xfrm>
            <a:off x="3363347" y="5727074"/>
            <a:ext cx="1403928" cy="53100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n w="28575"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東４局</a:t>
            </a:r>
          </a:p>
        </p:txBody>
      </p: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6EFFBA30-790B-5D60-F12F-2EABE41602E1}"/>
              </a:ext>
            </a:extLst>
          </p:cNvPr>
          <p:cNvGrpSpPr/>
          <p:nvPr/>
        </p:nvGrpSpPr>
        <p:grpSpPr>
          <a:xfrm>
            <a:off x="3600874" y="227608"/>
            <a:ext cx="3165442" cy="3161790"/>
            <a:chOff x="3600874" y="227608"/>
            <a:chExt cx="3165442" cy="3161790"/>
          </a:xfrm>
        </p:grpSpPr>
        <p:sp>
          <p:nvSpPr>
            <p:cNvPr id="65" name="フローチャート: 代替処理 64">
              <a:extLst>
                <a:ext uri="{FF2B5EF4-FFF2-40B4-BE49-F238E27FC236}">
                  <a16:creationId xmlns:a16="http://schemas.microsoft.com/office/drawing/2014/main" id="{E0C64BFD-0A80-6D55-9D68-777DBA6605C3}"/>
                </a:ext>
              </a:extLst>
            </p:cNvPr>
            <p:cNvSpPr/>
            <p:nvPr/>
          </p:nvSpPr>
          <p:spPr>
            <a:xfrm>
              <a:off x="3653595" y="272295"/>
              <a:ext cx="3060000" cy="3060000"/>
            </a:xfrm>
            <a:prstGeom prst="flowChartAlternateProcess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66" name="フローチャート: 代替処理 65">
              <a:extLst>
                <a:ext uri="{FF2B5EF4-FFF2-40B4-BE49-F238E27FC236}">
                  <a16:creationId xmlns:a16="http://schemas.microsoft.com/office/drawing/2014/main" id="{AE4D29F7-C9E7-284E-134F-DB8D10F62039}"/>
                </a:ext>
              </a:extLst>
            </p:cNvPr>
            <p:cNvSpPr/>
            <p:nvPr/>
          </p:nvSpPr>
          <p:spPr>
            <a:xfrm>
              <a:off x="3715755" y="992294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67" name="フローチャート: 代替処理 66">
              <a:extLst>
                <a:ext uri="{FF2B5EF4-FFF2-40B4-BE49-F238E27FC236}">
                  <a16:creationId xmlns:a16="http://schemas.microsoft.com/office/drawing/2014/main" id="{8051E176-F3DF-BDCF-6D45-9C8812186BCA}"/>
                </a:ext>
              </a:extLst>
            </p:cNvPr>
            <p:cNvSpPr/>
            <p:nvPr/>
          </p:nvSpPr>
          <p:spPr>
            <a:xfrm>
              <a:off x="6426604" y="992294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68" name="フローチャート: 代替処理 67">
              <a:extLst>
                <a:ext uri="{FF2B5EF4-FFF2-40B4-BE49-F238E27FC236}">
                  <a16:creationId xmlns:a16="http://schemas.microsoft.com/office/drawing/2014/main" id="{F7CD26D7-EC1F-B1F8-E0ED-0E6455A26984}"/>
                </a:ext>
              </a:extLst>
            </p:cNvPr>
            <p:cNvSpPr/>
            <p:nvPr/>
          </p:nvSpPr>
          <p:spPr>
            <a:xfrm rot="16200000">
              <a:off x="5062712" y="2339874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69" name="フローチャート: 代替処理 68">
              <a:extLst>
                <a:ext uri="{FF2B5EF4-FFF2-40B4-BE49-F238E27FC236}">
                  <a16:creationId xmlns:a16="http://schemas.microsoft.com/office/drawing/2014/main" id="{8AE9E300-790C-6B7E-92BC-3637B826055C}"/>
                </a:ext>
              </a:extLst>
            </p:cNvPr>
            <p:cNvSpPr/>
            <p:nvPr/>
          </p:nvSpPr>
          <p:spPr>
            <a:xfrm rot="16200000">
              <a:off x="5062713" y="-356864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902882E6-4023-4FA3-DDBA-315DD21D4183}"/>
                </a:ext>
              </a:extLst>
            </p:cNvPr>
            <p:cNvSpPr/>
            <p:nvPr/>
          </p:nvSpPr>
          <p:spPr>
            <a:xfrm>
              <a:off x="3995900" y="613824"/>
              <a:ext cx="2394971" cy="23642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0A46C037-A1D3-40CA-AAF7-AF5F1A9AF32D}"/>
                </a:ext>
              </a:extLst>
            </p:cNvPr>
            <p:cNvSpPr/>
            <p:nvPr/>
          </p:nvSpPr>
          <p:spPr>
            <a:xfrm>
              <a:off x="4388503" y="1016528"/>
              <a:ext cx="1579101" cy="15588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72" name="四角形: 角を丸くする 71">
              <a:extLst>
                <a:ext uri="{FF2B5EF4-FFF2-40B4-BE49-F238E27FC236}">
                  <a16:creationId xmlns:a16="http://schemas.microsoft.com/office/drawing/2014/main" id="{19DD8B87-EE3B-A227-6698-A8BE90F4B446}"/>
                </a:ext>
              </a:extLst>
            </p:cNvPr>
            <p:cNvSpPr/>
            <p:nvPr/>
          </p:nvSpPr>
          <p:spPr>
            <a:xfrm>
              <a:off x="4472911" y="1921072"/>
              <a:ext cx="1403928" cy="53100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2400" b="1" dirty="0">
                  <a:ln w="28575">
                    <a:noFill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残</a:t>
              </a:r>
            </a:p>
          </p:txBody>
        </p:sp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FBEE8AAA-1C5A-DAD2-A211-7F6D725BD246}"/>
                </a:ext>
              </a:extLst>
            </p:cNvPr>
            <p:cNvGrpSpPr/>
            <p:nvPr/>
          </p:nvGrpSpPr>
          <p:grpSpPr>
            <a:xfrm rot="10800000">
              <a:off x="3600874" y="227608"/>
              <a:ext cx="3165442" cy="3161790"/>
              <a:chOff x="6511077" y="1328271"/>
              <a:chExt cx="3165442" cy="3161790"/>
            </a:xfrm>
          </p:grpSpPr>
          <p:sp>
            <p:nvSpPr>
              <p:cNvPr id="74" name="フローチャート: 代替処理 73">
                <a:extLst>
                  <a:ext uri="{FF2B5EF4-FFF2-40B4-BE49-F238E27FC236}">
                    <a16:creationId xmlns:a16="http://schemas.microsoft.com/office/drawing/2014/main" id="{6D5566C7-4E69-9B31-457E-0CB2F4035CC3}"/>
                  </a:ext>
                </a:extLst>
              </p:cNvPr>
              <p:cNvSpPr/>
              <p:nvPr/>
            </p:nvSpPr>
            <p:spPr>
              <a:xfrm rot="10800000">
                <a:off x="8955215" y="1331210"/>
                <a:ext cx="720000" cy="720000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南</a:t>
                </a:r>
              </a:p>
            </p:txBody>
          </p:sp>
          <p:sp>
            <p:nvSpPr>
              <p:cNvPr id="75" name="フローチャート: 代替処理 74">
                <a:extLst>
                  <a:ext uri="{FF2B5EF4-FFF2-40B4-BE49-F238E27FC236}">
                    <a16:creationId xmlns:a16="http://schemas.microsoft.com/office/drawing/2014/main" id="{E5FC62C9-E20E-B65A-B8D0-8D73533518AA}"/>
                  </a:ext>
                </a:extLst>
              </p:cNvPr>
              <p:cNvSpPr/>
              <p:nvPr/>
            </p:nvSpPr>
            <p:spPr>
              <a:xfrm rot="5400000">
                <a:off x="6511743" y="1328271"/>
                <a:ext cx="720000" cy="720000"/>
              </a:xfrm>
              <a:prstGeom prst="flowChartAlternate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西</a:t>
                </a:r>
              </a:p>
            </p:txBody>
          </p:sp>
          <p:sp>
            <p:nvSpPr>
              <p:cNvPr id="76" name="フローチャート: 代替処理 75">
                <a:extLst>
                  <a:ext uri="{FF2B5EF4-FFF2-40B4-BE49-F238E27FC236}">
                    <a16:creationId xmlns:a16="http://schemas.microsoft.com/office/drawing/2014/main" id="{EFD0E4A0-811A-504D-886C-EEB2EA9AA4E7}"/>
                  </a:ext>
                </a:extLst>
              </p:cNvPr>
              <p:cNvSpPr/>
              <p:nvPr/>
            </p:nvSpPr>
            <p:spPr>
              <a:xfrm>
                <a:off x="6511077" y="3770061"/>
                <a:ext cx="720000" cy="720000"/>
              </a:xfrm>
              <a:prstGeom prst="flowChartAlternate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北</a:t>
                </a:r>
              </a:p>
            </p:txBody>
          </p:sp>
          <p:sp>
            <p:nvSpPr>
              <p:cNvPr id="77" name="フローチャート: 代替処理 76">
                <a:extLst>
                  <a:ext uri="{FF2B5EF4-FFF2-40B4-BE49-F238E27FC236}">
                    <a16:creationId xmlns:a16="http://schemas.microsoft.com/office/drawing/2014/main" id="{3704EAA2-A99C-4B1D-B569-39F4F312A900}"/>
                  </a:ext>
                </a:extLst>
              </p:cNvPr>
              <p:cNvSpPr/>
              <p:nvPr/>
            </p:nvSpPr>
            <p:spPr>
              <a:xfrm rot="16200000">
                <a:off x="8956519" y="3770061"/>
                <a:ext cx="720000" cy="720000"/>
              </a:xfrm>
              <a:prstGeom prst="flowChartAlternateProcess">
                <a:avLst/>
              </a:prstGeom>
              <a:solidFill>
                <a:srgbClr val="FF5050"/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19050">
                      <a:noFill/>
                    </a:ln>
                    <a:solidFill>
                      <a:schemeClr val="tx1"/>
                    </a:solidFill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東</a:t>
                </a:r>
              </a:p>
            </p:txBody>
          </p:sp>
        </p:grpSp>
      </p:grp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95564155-37F6-A087-0C8A-C32FE178DEB0}"/>
              </a:ext>
            </a:extLst>
          </p:cNvPr>
          <p:cNvGrpSpPr/>
          <p:nvPr/>
        </p:nvGrpSpPr>
        <p:grpSpPr>
          <a:xfrm>
            <a:off x="6923080" y="225782"/>
            <a:ext cx="3161790" cy="3165442"/>
            <a:chOff x="6923080" y="225782"/>
            <a:chExt cx="3161790" cy="3165442"/>
          </a:xfrm>
        </p:grpSpPr>
        <p:sp>
          <p:nvSpPr>
            <p:cNvPr id="89" name="フローチャート: 代替処理 88">
              <a:extLst>
                <a:ext uri="{FF2B5EF4-FFF2-40B4-BE49-F238E27FC236}">
                  <a16:creationId xmlns:a16="http://schemas.microsoft.com/office/drawing/2014/main" id="{CABCC33F-9907-99DE-6D8F-F04568C01FCD}"/>
                </a:ext>
              </a:extLst>
            </p:cNvPr>
            <p:cNvSpPr/>
            <p:nvPr/>
          </p:nvSpPr>
          <p:spPr>
            <a:xfrm>
              <a:off x="6973975" y="272295"/>
              <a:ext cx="3060000" cy="3060000"/>
            </a:xfrm>
            <a:prstGeom prst="flowChartAlternateProcess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90" name="フローチャート: 代替処理 89">
              <a:extLst>
                <a:ext uri="{FF2B5EF4-FFF2-40B4-BE49-F238E27FC236}">
                  <a16:creationId xmlns:a16="http://schemas.microsoft.com/office/drawing/2014/main" id="{E8CBB424-0EC2-9A05-A18D-D8D5DD96FA8C}"/>
                </a:ext>
              </a:extLst>
            </p:cNvPr>
            <p:cNvSpPr/>
            <p:nvPr/>
          </p:nvSpPr>
          <p:spPr>
            <a:xfrm>
              <a:off x="7036135" y="992294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91" name="フローチャート: 代替処理 90">
              <a:extLst>
                <a:ext uri="{FF2B5EF4-FFF2-40B4-BE49-F238E27FC236}">
                  <a16:creationId xmlns:a16="http://schemas.microsoft.com/office/drawing/2014/main" id="{446A917F-992F-E33C-9249-E8ECBDCF8097}"/>
                </a:ext>
              </a:extLst>
            </p:cNvPr>
            <p:cNvSpPr/>
            <p:nvPr/>
          </p:nvSpPr>
          <p:spPr>
            <a:xfrm>
              <a:off x="9746984" y="992294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92" name="フローチャート: 代替処理 91">
              <a:extLst>
                <a:ext uri="{FF2B5EF4-FFF2-40B4-BE49-F238E27FC236}">
                  <a16:creationId xmlns:a16="http://schemas.microsoft.com/office/drawing/2014/main" id="{E7A234C4-F1F1-C2AA-6DB5-FA57362C71FC}"/>
                </a:ext>
              </a:extLst>
            </p:cNvPr>
            <p:cNvSpPr/>
            <p:nvPr/>
          </p:nvSpPr>
          <p:spPr>
            <a:xfrm rot="16200000">
              <a:off x="8383092" y="2339874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93" name="フローチャート: 代替処理 92">
              <a:extLst>
                <a:ext uri="{FF2B5EF4-FFF2-40B4-BE49-F238E27FC236}">
                  <a16:creationId xmlns:a16="http://schemas.microsoft.com/office/drawing/2014/main" id="{2BFA6F59-8EF5-932C-37D4-F1176F9862E8}"/>
                </a:ext>
              </a:extLst>
            </p:cNvPr>
            <p:cNvSpPr/>
            <p:nvPr/>
          </p:nvSpPr>
          <p:spPr>
            <a:xfrm rot="16200000">
              <a:off x="8383093" y="-356864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CAEE3082-2C74-E617-FD50-F43CCA5CE623}"/>
                </a:ext>
              </a:extLst>
            </p:cNvPr>
            <p:cNvSpPr/>
            <p:nvPr/>
          </p:nvSpPr>
          <p:spPr>
            <a:xfrm>
              <a:off x="7316280" y="613824"/>
              <a:ext cx="2394971" cy="23642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9F15C5AB-4024-B33F-A5B5-9E8B62A5E708}"/>
                </a:ext>
              </a:extLst>
            </p:cNvPr>
            <p:cNvSpPr/>
            <p:nvPr/>
          </p:nvSpPr>
          <p:spPr>
            <a:xfrm>
              <a:off x="7708883" y="1016528"/>
              <a:ext cx="1579101" cy="15588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96" name="四角形: 角を丸くする 95">
              <a:extLst>
                <a:ext uri="{FF2B5EF4-FFF2-40B4-BE49-F238E27FC236}">
                  <a16:creationId xmlns:a16="http://schemas.microsoft.com/office/drawing/2014/main" id="{FE96EA4F-B0E3-EF30-F3A2-6CC2E3DF05C7}"/>
                </a:ext>
              </a:extLst>
            </p:cNvPr>
            <p:cNvSpPr/>
            <p:nvPr/>
          </p:nvSpPr>
          <p:spPr>
            <a:xfrm>
              <a:off x="7793291" y="1921072"/>
              <a:ext cx="1403928" cy="53100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2400" b="1" dirty="0">
                  <a:ln w="28575">
                    <a:noFill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残</a:t>
              </a:r>
            </a:p>
          </p:txBody>
        </p:sp>
        <p:grpSp>
          <p:nvGrpSpPr>
            <p:cNvPr id="97" name="グループ化 96">
              <a:extLst>
                <a:ext uri="{FF2B5EF4-FFF2-40B4-BE49-F238E27FC236}">
                  <a16:creationId xmlns:a16="http://schemas.microsoft.com/office/drawing/2014/main" id="{E976877D-B730-C7D3-831E-06C644A69C7A}"/>
                </a:ext>
              </a:extLst>
            </p:cNvPr>
            <p:cNvGrpSpPr/>
            <p:nvPr/>
          </p:nvGrpSpPr>
          <p:grpSpPr>
            <a:xfrm rot="16200000">
              <a:off x="6921254" y="227608"/>
              <a:ext cx="3165442" cy="3161790"/>
              <a:chOff x="6511077" y="1328271"/>
              <a:chExt cx="3165442" cy="3161790"/>
            </a:xfrm>
          </p:grpSpPr>
          <p:sp>
            <p:nvSpPr>
              <p:cNvPr id="98" name="フローチャート: 代替処理 97">
                <a:extLst>
                  <a:ext uri="{FF2B5EF4-FFF2-40B4-BE49-F238E27FC236}">
                    <a16:creationId xmlns:a16="http://schemas.microsoft.com/office/drawing/2014/main" id="{EA443114-BE65-48A2-240C-1DC4E8120C62}"/>
                  </a:ext>
                </a:extLst>
              </p:cNvPr>
              <p:cNvSpPr/>
              <p:nvPr/>
            </p:nvSpPr>
            <p:spPr>
              <a:xfrm rot="10800000">
                <a:off x="8955215" y="1331210"/>
                <a:ext cx="720000" cy="720000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南</a:t>
                </a:r>
              </a:p>
            </p:txBody>
          </p:sp>
          <p:sp>
            <p:nvSpPr>
              <p:cNvPr id="99" name="フローチャート: 代替処理 98">
                <a:extLst>
                  <a:ext uri="{FF2B5EF4-FFF2-40B4-BE49-F238E27FC236}">
                    <a16:creationId xmlns:a16="http://schemas.microsoft.com/office/drawing/2014/main" id="{20BC3C9D-F5CA-81DF-E90E-06CD3442F8E2}"/>
                  </a:ext>
                </a:extLst>
              </p:cNvPr>
              <p:cNvSpPr/>
              <p:nvPr/>
            </p:nvSpPr>
            <p:spPr>
              <a:xfrm rot="5400000">
                <a:off x="6511743" y="1328271"/>
                <a:ext cx="720000" cy="720000"/>
              </a:xfrm>
              <a:prstGeom prst="flowChartAlternate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西</a:t>
                </a:r>
              </a:p>
            </p:txBody>
          </p:sp>
          <p:sp>
            <p:nvSpPr>
              <p:cNvPr id="100" name="フローチャート: 代替処理 99">
                <a:extLst>
                  <a:ext uri="{FF2B5EF4-FFF2-40B4-BE49-F238E27FC236}">
                    <a16:creationId xmlns:a16="http://schemas.microsoft.com/office/drawing/2014/main" id="{FB73B207-EB2B-E32C-57AE-7E299BB0EED4}"/>
                  </a:ext>
                </a:extLst>
              </p:cNvPr>
              <p:cNvSpPr/>
              <p:nvPr/>
            </p:nvSpPr>
            <p:spPr>
              <a:xfrm>
                <a:off x="6511077" y="3770061"/>
                <a:ext cx="720000" cy="720000"/>
              </a:xfrm>
              <a:prstGeom prst="flowChartAlternate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北</a:t>
                </a:r>
              </a:p>
            </p:txBody>
          </p:sp>
          <p:sp>
            <p:nvSpPr>
              <p:cNvPr id="101" name="フローチャート: 代替処理 100">
                <a:extLst>
                  <a:ext uri="{FF2B5EF4-FFF2-40B4-BE49-F238E27FC236}">
                    <a16:creationId xmlns:a16="http://schemas.microsoft.com/office/drawing/2014/main" id="{41144B4B-D09A-2402-AA83-517E68FBDEC2}"/>
                  </a:ext>
                </a:extLst>
              </p:cNvPr>
              <p:cNvSpPr/>
              <p:nvPr/>
            </p:nvSpPr>
            <p:spPr>
              <a:xfrm rot="16200000">
                <a:off x="8956519" y="3770061"/>
                <a:ext cx="720000" cy="720000"/>
              </a:xfrm>
              <a:prstGeom prst="flowChartAlternateProcess">
                <a:avLst/>
              </a:prstGeom>
              <a:solidFill>
                <a:srgbClr val="FF5050"/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19050">
                      <a:noFill/>
                    </a:ln>
                    <a:solidFill>
                      <a:schemeClr val="tx1"/>
                    </a:solidFill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東</a:t>
                </a:r>
              </a:p>
            </p:txBody>
          </p:sp>
        </p:grp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92D916D2-0F86-4807-F3F4-71E99F45BEBA}"/>
              </a:ext>
            </a:extLst>
          </p:cNvPr>
          <p:cNvGrpSpPr/>
          <p:nvPr/>
        </p:nvGrpSpPr>
        <p:grpSpPr>
          <a:xfrm>
            <a:off x="6921254" y="3513459"/>
            <a:ext cx="3165442" cy="3161790"/>
            <a:chOff x="6921254" y="3513459"/>
            <a:chExt cx="3165442" cy="3161790"/>
          </a:xfrm>
        </p:grpSpPr>
        <p:sp>
          <p:nvSpPr>
            <p:cNvPr id="102" name="フローチャート: 代替処理 101">
              <a:extLst>
                <a:ext uri="{FF2B5EF4-FFF2-40B4-BE49-F238E27FC236}">
                  <a16:creationId xmlns:a16="http://schemas.microsoft.com/office/drawing/2014/main" id="{68795B40-08A5-D53F-E799-487BF1E31489}"/>
                </a:ext>
              </a:extLst>
            </p:cNvPr>
            <p:cNvSpPr/>
            <p:nvPr/>
          </p:nvSpPr>
          <p:spPr>
            <a:xfrm>
              <a:off x="6973975" y="3558146"/>
              <a:ext cx="3060000" cy="3060000"/>
            </a:xfrm>
            <a:prstGeom prst="flowChartAlternateProcess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03" name="フローチャート: 代替処理 102">
              <a:extLst>
                <a:ext uri="{FF2B5EF4-FFF2-40B4-BE49-F238E27FC236}">
                  <a16:creationId xmlns:a16="http://schemas.microsoft.com/office/drawing/2014/main" id="{C814ED25-B88B-93A8-8336-200D62CCA70B}"/>
                </a:ext>
              </a:extLst>
            </p:cNvPr>
            <p:cNvSpPr/>
            <p:nvPr/>
          </p:nvSpPr>
          <p:spPr>
            <a:xfrm>
              <a:off x="7036135" y="4278145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04" name="フローチャート: 代替処理 103">
              <a:extLst>
                <a:ext uri="{FF2B5EF4-FFF2-40B4-BE49-F238E27FC236}">
                  <a16:creationId xmlns:a16="http://schemas.microsoft.com/office/drawing/2014/main" id="{28CAB59F-2EDB-C658-9D7D-E6E9F78B4A7B}"/>
                </a:ext>
              </a:extLst>
            </p:cNvPr>
            <p:cNvSpPr/>
            <p:nvPr/>
          </p:nvSpPr>
          <p:spPr>
            <a:xfrm>
              <a:off x="9746984" y="4278145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05" name="フローチャート: 代替処理 104">
              <a:extLst>
                <a:ext uri="{FF2B5EF4-FFF2-40B4-BE49-F238E27FC236}">
                  <a16:creationId xmlns:a16="http://schemas.microsoft.com/office/drawing/2014/main" id="{C1B4DCEA-6D6E-A2D2-E861-C9FD13051EAC}"/>
                </a:ext>
              </a:extLst>
            </p:cNvPr>
            <p:cNvSpPr/>
            <p:nvPr/>
          </p:nvSpPr>
          <p:spPr>
            <a:xfrm rot="16200000">
              <a:off x="8383092" y="5625725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06" name="フローチャート: 代替処理 105">
              <a:extLst>
                <a:ext uri="{FF2B5EF4-FFF2-40B4-BE49-F238E27FC236}">
                  <a16:creationId xmlns:a16="http://schemas.microsoft.com/office/drawing/2014/main" id="{3137D2D7-7873-852B-808A-15865EFAFE8F}"/>
                </a:ext>
              </a:extLst>
            </p:cNvPr>
            <p:cNvSpPr/>
            <p:nvPr/>
          </p:nvSpPr>
          <p:spPr>
            <a:xfrm rot="16200000">
              <a:off x="8383093" y="2928987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9ABAB3BB-48CC-FF91-9D9D-51A4B4A07ABC}"/>
                </a:ext>
              </a:extLst>
            </p:cNvPr>
            <p:cNvSpPr/>
            <p:nvPr/>
          </p:nvSpPr>
          <p:spPr>
            <a:xfrm>
              <a:off x="7316280" y="3899675"/>
              <a:ext cx="2394971" cy="23642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187CEA1F-7F1F-ACCA-99B4-6A2C8D93B9D1}"/>
                </a:ext>
              </a:extLst>
            </p:cNvPr>
            <p:cNvSpPr/>
            <p:nvPr/>
          </p:nvSpPr>
          <p:spPr>
            <a:xfrm>
              <a:off x="7708883" y="4302379"/>
              <a:ext cx="1579101" cy="15588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09" name="四角形: 角を丸くする 108">
              <a:extLst>
                <a:ext uri="{FF2B5EF4-FFF2-40B4-BE49-F238E27FC236}">
                  <a16:creationId xmlns:a16="http://schemas.microsoft.com/office/drawing/2014/main" id="{3552F1E1-8479-52BC-566F-D9C5B5AB3CEF}"/>
                </a:ext>
              </a:extLst>
            </p:cNvPr>
            <p:cNvSpPr/>
            <p:nvPr/>
          </p:nvSpPr>
          <p:spPr>
            <a:xfrm>
              <a:off x="7793291" y="5206923"/>
              <a:ext cx="1403928" cy="53100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2400" b="1" dirty="0">
                  <a:ln w="28575">
                    <a:noFill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残</a:t>
              </a:r>
            </a:p>
          </p:txBody>
        </p:sp>
        <p:grpSp>
          <p:nvGrpSpPr>
            <p:cNvPr id="110" name="グループ化 109">
              <a:extLst>
                <a:ext uri="{FF2B5EF4-FFF2-40B4-BE49-F238E27FC236}">
                  <a16:creationId xmlns:a16="http://schemas.microsoft.com/office/drawing/2014/main" id="{EADEEEF6-2E0C-BE5F-B243-62F21CC3058F}"/>
                </a:ext>
              </a:extLst>
            </p:cNvPr>
            <p:cNvGrpSpPr/>
            <p:nvPr/>
          </p:nvGrpSpPr>
          <p:grpSpPr>
            <a:xfrm>
              <a:off x="6921254" y="3513459"/>
              <a:ext cx="3165442" cy="3161790"/>
              <a:chOff x="6511077" y="1328271"/>
              <a:chExt cx="3165442" cy="3161790"/>
            </a:xfrm>
          </p:grpSpPr>
          <p:sp>
            <p:nvSpPr>
              <p:cNvPr id="111" name="フローチャート: 代替処理 110">
                <a:extLst>
                  <a:ext uri="{FF2B5EF4-FFF2-40B4-BE49-F238E27FC236}">
                    <a16:creationId xmlns:a16="http://schemas.microsoft.com/office/drawing/2014/main" id="{C318E564-69F9-A1F5-AF01-5D70C52AD8A5}"/>
                  </a:ext>
                </a:extLst>
              </p:cNvPr>
              <p:cNvSpPr/>
              <p:nvPr/>
            </p:nvSpPr>
            <p:spPr>
              <a:xfrm rot="10800000">
                <a:off x="8955215" y="1331210"/>
                <a:ext cx="720000" cy="720000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南</a:t>
                </a:r>
              </a:p>
            </p:txBody>
          </p:sp>
          <p:sp>
            <p:nvSpPr>
              <p:cNvPr id="112" name="フローチャート: 代替処理 111">
                <a:extLst>
                  <a:ext uri="{FF2B5EF4-FFF2-40B4-BE49-F238E27FC236}">
                    <a16:creationId xmlns:a16="http://schemas.microsoft.com/office/drawing/2014/main" id="{D53B0116-1F5A-AC8B-05F1-6DEC1924B36B}"/>
                  </a:ext>
                </a:extLst>
              </p:cNvPr>
              <p:cNvSpPr/>
              <p:nvPr/>
            </p:nvSpPr>
            <p:spPr>
              <a:xfrm rot="5400000">
                <a:off x="6511743" y="1328271"/>
                <a:ext cx="720000" cy="720000"/>
              </a:xfrm>
              <a:prstGeom prst="flowChartAlternate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西</a:t>
                </a:r>
              </a:p>
            </p:txBody>
          </p:sp>
          <p:sp>
            <p:nvSpPr>
              <p:cNvPr id="113" name="フローチャート: 代替処理 112">
                <a:extLst>
                  <a:ext uri="{FF2B5EF4-FFF2-40B4-BE49-F238E27FC236}">
                    <a16:creationId xmlns:a16="http://schemas.microsoft.com/office/drawing/2014/main" id="{0BC7C076-31A2-870A-A337-775A17888EE4}"/>
                  </a:ext>
                </a:extLst>
              </p:cNvPr>
              <p:cNvSpPr/>
              <p:nvPr/>
            </p:nvSpPr>
            <p:spPr>
              <a:xfrm>
                <a:off x="6511077" y="3770061"/>
                <a:ext cx="720000" cy="720000"/>
              </a:xfrm>
              <a:prstGeom prst="flowChartAlternate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北</a:t>
                </a:r>
              </a:p>
            </p:txBody>
          </p:sp>
          <p:sp>
            <p:nvSpPr>
              <p:cNvPr id="114" name="フローチャート: 代替処理 113">
                <a:extLst>
                  <a:ext uri="{FF2B5EF4-FFF2-40B4-BE49-F238E27FC236}">
                    <a16:creationId xmlns:a16="http://schemas.microsoft.com/office/drawing/2014/main" id="{951F9F5D-DBB0-2A48-C51D-63FF177A1A7E}"/>
                  </a:ext>
                </a:extLst>
              </p:cNvPr>
              <p:cNvSpPr/>
              <p:nvPr/>
            </p:nvSpPr>
            <p:spPr>
              <a:xfrm rot="16200000">
                <a:off x="8956519" y="3770061"/>
                <a:ext cx="720000" cy="720000"/>
              </a:xfrm>
              <a:prstGeom prst="flowChartAlternateProcess">
                <a:avLst/>
              </a:prstGeom>
              <a:solidFill>
                <a:srgbClr val="FF5050"/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19050">
                      <a:noFill/>
                    </a:ln>
                    <a:solidFill>
                      <a:schemeClr val="tx1"/>
                    </a:solidFill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東</a:t>
                </a:r>
              </a:p>
            </p:txBody>
          </p:sp>
        </p:grpSp>
      </p:grp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C764160-A627-A20A-580A-E2455B3F52F0}"/>
              </a:ext>
            </a:extLst>
          </p:cNvPr>
          <p:cNvSpPr/>
          <p:nvPr/>
        </p:nvSpPr>
        <p:spPr>
          <a:xfrm>
            <a:off x="1239589" y="4024613"/>
            <a:ext cx="1403928" cy="5310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n w="28575">
                  <a:noFill/>
                </a:ln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ルール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593E0AF-DF8A-A363-45EA-9663E8B579D5}"/>
              </a:ext>
            </a:extLst>
          </p:cNvPr>
          <p:cNvSpPr/>
          <p:nvPr/>
        </p:nvSpPr>
        <p:spPr>
          <a:xfrm>
            <a:off x="1239589" y="4709694"/>
            <a:ext cx="1403928" cy="5310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n w="28575">
                  <a:noFill/>
                </a:ln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役一覧</a:t>
            </a:r>
          </a:p>
        </p:txBody>
      </p:sp>
    </p:spTree>
    <p:extLst>
      <p:ext uri="{BB962C8B-B14F-4D97-AF65-F5344CB8AC3E}">
        <p14:creationId xmlns:p14="http://schemas.microsoft.com/office/powerpoint/2010/main" val="163982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A8342-EB98-684E-8A99-9685487FF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A71863E8-ACE2-E69D-CF5B-C11DC808D8DE}"/>
              </a:ext>
            </a:extLst>
          </p:cNvPr>
          <p:cNvGrpSpPr/>
          <p:nvPr/>
        </p:nvGrpSpPr>
        <p:grpSpPr>
          <a:xfrm>
            <a:off x="347436" y="225782"/>
            <a:ext cx="3161790" cy="3165442"/>
            <a:chOff x="6509643" y="1329705"/>
            <a:chExt cx="3161790" cy="3165442"/>
          </a:xfrm>
        </p:grpSpPr>
        <p:sp>
          <p:nvSpPr>
            <p:cNvPr id="33" name="フローチャート: 代替処理 32">
              <a:extLst>
                <a:ext uri="{FF2B5EF4-FFF2-40B4-BE49-F238E27FC236}">
                  <a16:creationId xmlns:a16="http://schemas.microsoft.com/office/drawing/2014/main" id="{8C0FC28C-09B4-6F54-EEE7-9BCA09428269}"/>
                </a:ext>
              </a:extLst>
            </p:cNvPr>
            <p:cNvSpPr/>
            <p:nvPr/>
          </p:nvSpPr>
          <p:spPr>
            <a:xfrm>
              <a:off x="6560538" y="1376218"/>
              <a:ext cx="3060000" cy="3060000"/>
            </a:xfrm>
            <a:prstGeom prst="flowChartAlternateProcess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4" name="フローチャート: 代替処理 33">
              <a:extLst>
                <a:ext uri="{FF2B5EF4-FFF2-40B4-BE49-F238E27FC236}">
                  <a16:creationId xmlns:a16="http://schemas.microsoft.com/office/drawing/2014/main" id="{33D34D9E-9C4D-AF97-E708-FDB36156BF18}"/>
                </a:ext>
              </a:extLst>
            </p:cNvPr>
            <p:cNvSpPr/>
            <p:nvPr/>
          </p:nvSpPr>
          <p:spPr>
            <a:xfrm>
              <a:off x="6622698" y="2096217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5" name="フローチャート: 代替処理 34">
              <a:extLst>
                <a:ext uri="{FF2B5EF4-FFF2-40B4-BE49-F238E27FC236}">
                  <a16:creationId xmlns:a16="http://schemas.microsoft.com/office/drawing/2014/main" id="{5273E516-3A38-F1D7-FA31-09805B1187D8}"/>
                </a:ext>
              </a:extLst>
            </p:cNvPr>
            <p:cNvSpPr/>
            <p:nvPr/>
          </p:nvSpPr>
          <p:spPr>
            <a:xfrm>
              <a:off x="9333547" y="2096217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6" name="フローチャート: 代替処理 35">
              <a:extLst>
                <a:ext uri="{FF2B5EF4-FFF2-40B4-BE49-F238E27FC236}">
                  <a16:creationId xmlns:a16="http://schemas.microsoft.com/office/drawing/2014/main" id="{11FA7520-A4DF-6FB2-5F64-1DC7FDD82B95}"/>
                </a:ext>
              </a:extLst>
            </p:cNvPr>
            <p:cNvSpPr/>
            <p:nvPr/>
          </p:nvSpPr>
          <p:spPr>
            <a:xfrm rot="16200000">
              <a:off x="7969655" y="3443797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7" name="フローチャート: 代替処理 36">
              <a:extLst>
                <a:ext uri="{FF2B5EF4-FFF2-40B4-BE49-F238E27FC236}">
                  <a16:creationId xmlns:a16="http://schemas.microsoft.com/office/drawing/2014/main" id="{DF62BF6E-DA39-3687-36B6-0868888BE4B2}"/>
                </a:ext>
              </a:extLst>
            </p:cNvPr>
            <p:cNvSpPr/>
            <p:nvPr/>
          </p:nvSpPr>
          <p:spPr>
            <a:xfrm rot="16200000">
              <a:off x="7969656" y="747059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ACEC969A-B928-7C67-895C-145BCEB72C14}"/>
                </a:ext>
              </a:extLst>
            </p:cNvPr>
            <p:cNvSpPr/>
            <p:nvPr/>
          </p:nvSpPr>
          <p:spPr>
            <a:xfrm>
              <a:off x="6902843" y="1717747"/>
              <a:ext cx="2394971" cy="23642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300C7551-B3E0-FE7D-F21D-E9E75E94974E}"/>
                </a:ext>
              </a:extLst>
            </p:cNvPr>
            <p:cNvSpPr/>
            <p:nvPr/>
          </p:nvSpPr>
          <p:spPr>
            <a:xfrm>
              <a:off x="7295446" y="2120451"/>
              <a:ext cx="1579101" cy="15588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40" name="四角形: 角を丸くする 39">
              <a:extLst>
                <a:ext uri="{FF2B5EF4-FFF2-40B4-BE49-F238E27FC236}">
                  <a16:creationId xmlns:a16="http://schemas.microsoft.com/office/drawing/2014/main" id="{08B329C1-B20B-6623-E19A-FB5E0EFCF3EE}"/>
                </a:ext>
              </a:extLst>
            </p:cNvPr>
            <p:cNvSpPr/>
            <p:nvPr/>
          </p:nvSpPr>
          <p:spPr>
            <a:xfrm>
              <a:off x="7379854" y="3024995"/>
              <a:ext cx="1403928" cy="53100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400" b="1" dirty="0">
                  <a:ln w="28575">
                    <a:noFill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x </a:t>
              </a:r>
              <a:endParaRPr kumimoji="1" lang="ja-JP" altLang="en-US" sz="2400" b="1" dirty="0">
                <a:ln w="28575"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D0DC6FE7-CDB2-F5BC-2E1C-CA75C9AFF86F}"/>
                </a:ext>
              </a:extLst>
            </p:cNvPr>
            <p:cNvGrpSpPr/>
            <p:nvPr/>
          </p:nvGrpSpPr>
          <p:grpSpPr>
            <a:xfrm rot="5400000">
              <a:off x="6507817" y="1331531"/>
              <a:ext cx="3165442" cy="3161790"/>
              <a:chOff x="6511077" y="1328271"/>
              <a:chExt cx="3165442" cy="3161790"/>
            </a:xfrm>
          </p:grpSpPr>
          <p:sp>
            <p:nvSpPr>
              <p:cNvPr id="42" name="フローチャート: 代替処理 41">
                <a:extLst>
                  <a:ext uri="{FF2B5EF4-FFF2-40B4-BE49-F238E27FC236}">
                    <a16:creationId xmlns:a16="http://schemas.microsoft.com/office/drawing/2014/main" id="{C7DE3FBD-22F1-C944-FADE-2037ABD40B12}"/>
                  </a:ext>
                </a:extLst>
              </p:cNvPr>
              <p:cNvSpPr/>
              <p:nvPr/>
            </p:nvSpPr>
            <p:spPr>
              <a:xfrm rot="10800000">
                <a:off x="8955215" y="1331210"/>
                <a:ext cx="720000" cy="720000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ja-JP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S</a:t>
                </a:r>
                <a:endParaRPr kumimoji="1" lang="ja-JP" altLang="en-US" sz="4000" b="1" dirty="0">
                  <a:ln w="3175">
                    <a:solidFill>
                      <a:schemeClr val="tx1"/>
                    </a:solidFill>
                  </a:ln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  <p:sp>
            <p:nvSpPr>
              <p:cNvPr id="43" name="フローチャート: 代替処理 42">
                <a:extLst>
                  <a:ext uri="{FF2B5EF4-FFF2-40B4-BE49-F238E27FC236}">
                    <a16:creationId xmlns:a16="http://schemas.microsoft.com/office/drawing/2014/main" id="{F418D66D-6BD6-9007-FEC7-673790AE9817}"/>
                  </a:ext>
                </a:extLst>
              </p:cNvPr>
              <p:cNvSpPr/>
              <p:nvPr/>
            </p:nvSpPr>
            <p:spPr>
              <a:xfrm rot="5400000">
                <a:off x="6511743" y="1328271"/>
                <a:ext cx="720000" cy="720000"/>
              </a:xfrm>
              <a:prstGeom prst="flowChartAlternate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en-US" altLang="ja-JP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W</a:t>
                </a:r>
                <a:endParaRPr kumimoji="1" lang="ja-JP" altLang="en-US" sz="4000" b="1" dirty="0">
                  <a:ln w="3175">
                    <a:solidFill>
                      <a:schemeClr val="tx1"/>
                    </a:solidFill>
                  </a:ln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  <p:sp>
            <p:nvSpPr>
              <p:cNvPr id="44" name="フローチャート: 代替処理 43">
                <a:extLst>
                  <a:ext uri="{FF2B5EF4-FFF2-40B4-BE49-F238E27FC236}">
                    <a16:creationId xmlns:a16="http://schemas.microsoft.com/office/drawing/2014/main" id="{79A3CC5E-C5A1-F7FD-3B01-BE5385E4CE04}"/>
                  </a:ext>
                </a:extLst>
              </p:cNvPr>
              <p:cNvSpPr/>
              <p:nvPr/>
            </p:nvSpPr>
            <p:spPr>
              <a:xfrm>
                <a:off x="6511077" y="3770061"/>
                <a:ext cx="720000" cy="720000"/>
              </a:xfrm>
              <a:prstGeom prst="flowChartAlternate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ja-JP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N</a:t>
                </a:r>
                <a:endParaRPr kumimoji="1" lang="ja-JP" altLang="en-US" sz="4000" b="1" dirty="0">
                  <a:ln w="3175">
                    <a:solidFill>
                      <a:schemeClr val="tx1"/>
                    </a:solidFill>
                  </a:ln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  <p:sp>
            <p:nvSpPr>
              <p:cNvPr id="45" name="フローチャート: 代替処理 44">
                <a:extLst>
                  <a:ext uri="{FF2B5EF4-FFF2-40B4-BE49-F238E27FC236}">
                    <a16:creationId xmlns:a16="http://schemas.microsoft.com/office/drawing/2014/main" id="{33F85E87-192E-27CC-BD52-4DC550B3CA6E}"/>
                  </a:ext>
                </a:extLst>
              </p:cNvPr>
              <p:cNvSpPr/>
              <p:nvPr/>
            </p:nvSpPr>
            <p:spPr>
              <a:xfrm rot="16200000">
                <a:off x="8956519" y="3770061"/>
                <a:ext cx="720000" cy="720000"/>
              </a:xfrm>
              <a:prstGeom prst="flowChartAlternateProcess">
                <a:avLst/>
              </a:prstGeom>
              <a:solidFill>
                <a:srgbClr val="FF5050"/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en-US" altLang="ja-JP" sz="4000" b="1" dirty="0">
                    <a:ln w="19050">
                      <a:noFill/>
                    </a:ln>
                    <a:solidFill>
                      <a:schemeClr val="tx1"/>
                    </a:solidFill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E</a:t>
                </a:r>
                <a:endParaRPr kumimoji="1" lang="ja-JP" altLang="en-US" sz="4000" b="1" dirty="0">
                  <a:ln w="19050">
                    <a:noFill/>
                  </a:ln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p:grp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7657ECA8-FBC9-524F-4344-8A0643C8D7E3}"/>
              </a:ext>
            </a:extLst>
          </p:cNvPr>
          <p:cNvGrpSpPr/>
          <p:nvPr/>
        </p:nvGrpSpPr>
        <p:grpSpPr>
          <a:xfrm>
            <a:off x="3600874" y="227608"/>
            <a:ext cx="3165442" cy="3161790"/>
            <a:chOff x="3600874" y="227608"/>
            <a:chExt cx="3165442" cy="3161790"/>
          </a:xfrm>
        </p:grpSpPr>
        <p:sp>
          <p:nvSpPr>
            <p:cNvPr id="65" name="フローチャート: 代替処理 64">
              <a:extLst>
                <a:ext uri="{FF2B5EF4-FFF2-40B4-BE49-F238E27FC236}">
                  <a16:creationId xmlns:a16="http://schemas.microsoft.com/office/drawing/2014/main" id="{1CA4C9D0-CF07-9802-9830-C0BA26CBCB13}"/>
                </a:ext>
              </a:extLst>
            </p:cNvPr>
            <p:cNvSpPr/>
            <p:nvPr/>
          </p:nvSpPr>
          <p:spPr>
            <a:xfrm>
              <a:off x="3653595" y="272295"/>
              <a:ext cx="3060000" cy="3060000"/>
            </a:xfrm>
            <a:prstGeom prst="flowChartAlternateProcess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66" name="フローチャート: 代替処理 65">
              <a:extLst>
                <a:ext uri="{FF2B5EF4-FFF2-40B4-BE49-F238E27FC236}">
                  <a16:creationId xmlns:a16="http://schemas.microsoft.com/office/drawing/2014/main" id="{39608E98-26DB-8FCC-16AC-9B4CE929735D}"/>
                </a:ext>
              </a:extLst>
            </p:cNvPr>
            <p:cNvSpPr/>
            <p:nvPr/>
          </p:nvSpPr>
          <p:spPr>
            <a:xfrm>
              <a:off x="3715755" y="992294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67" name="フローチャート: 代替処理 66">
              <a:extLst>
                <a:ext uri="{FF2B5EF4-FFF2-40B4-BE49-F238E27FC236}">
                  <a16:creationId xmlns:a16="http://schemas.microsoft.com/office/drawing/2014/main" id="{ED0F6942-F332-D529-8B33-CA05C9FACACC}"/>
                </a:ext>
              </a:extLst>
            </p:cNvPr>
            <p:cNvSpPr/>
            <p:nvPr/>
          </p:nvSpPr>
          <p:spPr>
            <a:xfrm>
              <a:off x="6426604" y="992294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68" name="フローチャート: 代替処理 67">
              <a:extLst>
                <a:ext uri="{FF2B5EF4-FFF2-40B4-BE49-F238E27FC236}">
                  <a16:creationId xmlns:a16="http://schemas.microsoft.com/office/drawing/2014/main" id="{E45D6D30-F2AB-E454-1C79-9B5AA87AE3E2}"/>
                </a:ext>
              </a:extLst>
            </p:cNvPr>
            <p:cNvSpPr/>
            <p:nvPr/>
          </p:nvSpPr>
          <p:spPr>
            <a:xfrm rot="16200000">
              <a:off x="5062712" y="2339874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69" name="フローチャート: 代替処理 68">
              <a:extLst>
                <a:ext uri="{FF2B5EF4-FFF2-40B4-BE49-F238E27FC236}">
                  <a16:creationId xmlns:a16="http://schemas.microsoft.com/office/drawing/2014/main" id="{9E293D0F-7B3D-FF84-B2D9-D9204F2C9CF5}"/>
                </a:ext>
              </a:extLst>
            </p:cNvPr>
            <p:cNvSpPr/>
            <p:nvPr/>
          </p:nvSpPr>
          <p:spPr>
            <a:xfrm rot="16200000">
              <a:off x="5062713" y="-356864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1A7444C0-3835-51BD-B1AA-23E74A2F5F58}"/>
                </a:ext>
              </a:extLst>
            </p:cNvPr>
            <p:cNvSpPr/>
            <p:nvPr/>
          </p:nvSpPr>
          <p:spPr>
            <a:xfrm>
              <a:off x="3995900" y="613824"/>
              <a:ext cx="2394971" cy="23642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2BCF911D-70FF-96A5-9CEB-FDC9CABC0098}"/>
                </a:ext>
              </a:extLst>
            </p:cNvPr>
            <p:cNvSpPr/>
            <p:nvPr/>
          </p:nvSpPr>
          <p:spPr>
            <a:xfrm>
              <a:off x="4388503" y="1016528"/>
              <a:ext cx="1579101" cy="15588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72" name="四角形: 角を丸くする 71">
              <a:extLst>
                <a:ext uri="{FF2B5EF4-FFF2-40B4-BE49-F238E27FC236}">
                  <a16:creationId xmlns:a16="http://schemas.microsoft.com/office/drawing/2014/main" id="{4D36A7F7-204A-6EC0-37FE-3002E5A66AA5}"/>
                </a:ext>
              </a:extLst>
            </p:cNvPr>
            <p:cNvSpPr/>
            <p:nvPr/>
          </p:nvSpPr>
          <p:spPr>
            <a:xfrm>
              <a:off x="4472911" y="1921072"/>
              <a:ext cx="1403928" cy="53100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2400" b="1" dirty="0">
                  <a:ln w="28575">
                    <a:noFill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x </a:t>
              </a:r>
              <a:endParaRPr kumimoji="1" lang="ja-JP" altLang="en-US" sz="2400" b="1" dirty="0">
                <a:ln w="28575"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402347B2-ED3C-65FD-F05F-4F6DB1AFB2A8}"/>
                </a:ext>
              </a:extLst>
            </p:cNvPr>
            <p:cNvGrpSpPr/>
            <p:nvPr/>
          </p:nvGrpSpPr>
          <p:grpSpPr>
            <a:xfrm rot="10800000">
              <a:off x="3600874" y="227608"/>
              <a:ext cx="3165442" cy="3161790"/>
              <a:chOff x="6511077" y="1328271"/>
              <a:chExt cx="3165442" cy="3161790"/>
            </a:xfrm>
          </p:grpSpPr>
          <p:sp>
            <p:nvSpPr>
              <p:cNvPr id="74" name="フローチャート: 代替処理 73">
                <a:extLst>
                  <a:ext uri="{FF2B5EF4-FFF2-40B4-BE49-F238E27FC236}">
                    <a16:creationId xmlns:a16="http://schemas.microsoft.com/office/drawing/2014/main" id="{6C924155-CCAF-1D5A-18E1-E1DEA1DF4D2A}"/>
                  </a:ext>
                </a:extLst>
              </p:cNvPr>
              <p:cNvSpPr/>
              <p:nvPr/>
            </p:nvSpPr>
            <p:spPr>
              <a:xfrm rot="10800000">
                <a:off x="8955215" y="1331210"/>
                <a:ext cx="720000" cy="720000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ja-JP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S</a:t>
                </a:r>
                <a:endParaRPr kumimoji="1" lang="ja-JP" altLang="en-US" sz="4000" b="1" dirty="0">
                  <a:ln w="3175">
                    <a:solidFill>
                      <a:schemeClr val="tx1"/>
                    </a:solidFill>
                  </a:ln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  <p:sp>
            <p:nvSpPr>
              <p:cNvPr id="75" name="フローチャート: 代替処理 74">
                <a:extLst>
                  <a:ext uri="{FF2B5EF4-FFF2-40B4-BE49-F238E27FC236}">
                    <a16:creationId xmlns:a16="http://schemas.microsoft.com/office/drawing/2014/main" id="{D1B3CD6D-6C54-E03D-FA48-9F952B278F2C}"/>
                  </a:ext>
                </a:extLst>
              </p:cNvPr>
              <p:cNvSpPr/>
              <p:nvPr/>
            </p:nvSpPr>
            <p:spPr>
              <a:xfrm rot="5400000">
                <a:off x="6511743" y="1328271"/>
                <a:ext cx="720000" cy="720000"/>
              </a:xfrm>
              <a:prstGeom prst="flowChartAlternate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ja-JP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W</a:t>
                </a:r>
                <a:endParaRPr kumimoji="1" lang="ja-JP" altLang="en-US" sz="4000" b="1" dirty="0">
                  <a:ln w="3175">
                    <a:solidFill>
                      <a:schemeClr val="tx1"/>
                    </a:solidFill>
                  </a:ln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  <p:sp>
            <p:nvSpPr>
              <p:cNvPr id="76" name="フローチャート: 代替処理 75">
                <a:extLst>
                  <a:ext uri="{FF2B5EF4-FFF2-40B4-BE49-F238E27FC236}">
                    <a16:creationId xmlns:a16="http://schemas.microsoft.com/office/drawing/2014/main" id="{B2FB39F9-994C-C728-9BA6-CDA7F7198774}"/>
                  </a:ext>
                </a:extLst>
              </p:cNvPr>
              <p:cNvSpPr/>
              <p:nvPr/>
            </p:nvSpPr>
            <p:spPr>
              <a:xfrm>
                <a:off x="6511077" y="3770061"/>
                <a:ext cx="720000" cy="720000"/>
              </a:xfrm>
              <a:prstGeom prst="flowChartAlternate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ja-JP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N</a:t>
                </a:r>
                <a:endParaRPr kumimoji="1" lang="ja-JP" altLang="en-US" sz="4000" b="1" dirty="0">
                  <a:ln w="3175">
                    <a:solidFill>
                      <a:schemeClr val="tx1"/>
                    </a:solidFill>
                  </a:ln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  <p:sp>
            <p:nvSpPr>
              <p:cNvPr id="77" name="フローチャート: 代替処理 76">
                <a:extLst>
                  <a:ext uri="{FF2B5EF4-FFF2-40B4-BE49-F238E27FC236}">
                    <a16:creationId xmlns:a16="http://schemas.microsoft.com/office/drawing/2014/main" id="{32121E0B-4B78-317D-0119-88D114D13822}"/>
                  </a:ext>
                </a:extLst>
              </p:cNvPr>
              <p:cNvSpPr/>
              <p:nvPr/>
            </p:nvSpPr>
            <p:spPr>
              <a:xfrm rot="16200000">
                <a:off x="8956519" y="3770061"/>
                <a:ext cx="720000" cy="720000"/>
              </a:xfrm>
              <a:prstGeom prst="flowChartAlternateProcess">
                <a:avLst/>
              </a:prstGeom>
              <a:solidFill>
                <a:srgbClr val="FF5050"/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en-US" altLang="ja-JP" sz="4000" b="1" dirty="0">
                    <a:ln w="19050">
                      <a:noFill/>
                    </a:ln>
                    <a:solidFill>
                      <a:schemeClr val="tx1"/>
                    </a:solidFill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E</a:t>
                </a:r>
                <a:endParaRPr kumimoji="1" lang="ja-JP" altLang="en-US" sz="4000" b="1" dirty="0">
                  <a:ln w="19050">
                    <a:noFill/>
                  </a:ln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p:grpSp>
      </p:grp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4CC86E6A-8B11-FC70-F0E1-9942BCA0F739}"/>
              </a:ext>
            </a:extLst>
          </p:cNvPr>
          <p:cNvGrpSpPr/>
          <p:nvPr/>
        </p:nvGrpSpPr>
        <p:grpSpPr>
          <a:xfrm>
            <a:off x="6923080" y="225782"/>
            <a:ext cx="3161790" cy="3165442"/>
            <a:chOff x="6923080" y="225782"/>
            <a:chExt cx="3161790" cy="3165442"/>
          </a:xfrm>
        </p:grpSpPr>
        <p:sp>
          <p:nvSpPr>
            <p:cNvPr id="89" name="フローチャート: 代替処理 88">
              <a:extLst>
                <a:ext uri="{FF2B5EF4-FFF2-40B4-BE49-F238E27FC236}">
                  <a16:creationId xmlns:a16="http://schemas.microsoft.com/office/drawing/2014/main" id="{29322056-8C53-4F15-1DD9-8FB16680E0DB}"/>
                </a:ext>
              </a:extLst>
            </p:cNvPr>
            <p:cNvSpPr/>
            <p:nvPr/>
          </p:nvSpPr>
          <p:spPr>
            <a:xfrm>
              <a:off x="6973975" y="272295"/>
              <a:ext cx="3060000" cy="3060000"/>
            </a:xfrm>
            <a:prstGeom prst="flowChartAlternateProcess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90" name="フローチャート: 代替処理 89">
              <a:extLst>
                <a:ext uri="{FF2B5EF4-FFF2-40B4-BE49-F238E27FC236}">
                  <a16:creationId xmlns:a16="http://schemas.microsoft.com/office/drawing/2014/main" id="{9A6604ED-EC9A-26FE-3150-83F82073EF91}"/>
                </a:ext>
              </a:extLst>
            </p:cNvPr>
            <p:cNvSpPr/>
            <p:nvPr/>
          </p:nvSpPr>
          <p:spPr>
            <a:xfrm>
              <a:off x="7036135" y="992294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91" name="フローチャート: 代替処理 90">
              <a:extLst>
                <a:ext uri="{FF2B5EF4-FFF2-40B4-BE49-F238E27FC236}">
                  <a16:creationId xmlns:a16="http://schemas.microsoft.com/office/drawing/2014/main" id="{4BF7B88B-D151-2E56-61B8-68F0C02E3CB9}"/>
                </a:ext>
              </a:extLst>
            </p:cNvPr>
            <p:cNvSpPr/>
            <p:nvPr/>
          </p:nvSpPr>
          <p:spPr>
            <a:xfrm>
              <a:off x="9746984" y="992294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92" name="フローチャート: 代替処理 91">
              <a:extLst>
                <a:ext uri="{FF2B5EF4-FFF2-40B4-BE49-F238E27FC236}">
                  <a16:creationId xmlns:a16="http://schemas.microsoft.com/office/drawing/2014/main" id="{9CF2795F-A732-9C2F-2382-CF74967CE7B4}"/>
                </a:ext>
              </a:extLst>
            </p:cNvPr>
            <p:cNvSpPr/>
            <p:nvPr/>
          </p:nvSpPr>
          <p:spPr>
            <a:xfrm rot="16200000">
              <a:off x="8383092" y="2339874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93" name="フローチャート: 代替処理 92">
              <a:extLst>
                <a:ext uri="{FF2B5EF4-FFF2-40B4-BE49-F238E27FC236}">
                  <a16:creationId xmlns:a16="http://schemas.microsoft.com/office/drawing/2014/main" id="{72D171B3-461E-119F-0E32-303CF9F575B2}"/>
                </a:ext>
              </a:extLst>
            </p:cNvPr>
            <p:cNvSpPr/>
            <p:nvPr/>
          </p:nvSpPr>
          <p:spPr>
            <a:xfrm rot="16200000">
              <a:off x="8383093" y="-356864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1FC78477-2462-4922-068F-EB9E028007C3}"/>
                </a:ext>
              </a:extLst>
            </p:cNvPr>
            <p:cNvSpPr/>
            <p:nvPr/>
          </p:nvSpPr>
          <p:spPr>
            <a:xfrm>
              <a:off x="7316280" y="613824"/>
              <a:ext cx="2394971" cy="23642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B466E7A8-0F68-51A3-F604-2B1341A8B7F6}"/>
                </a:ext>
              </a:extLst>
            </p:cNvPr>
            <p:cNvSpPr/>
            <p:nvPr/>
          </p:nvSpPr>
          <p:spPr>
            <a:xfrm>
              <a:off x="7708883" y="1016528"/>
              <a:ext cx="1579101" cy="15588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96" name="四角形: 角を丸くする 95">
              <a:extLst>
                <a:ext uri="{FF2B5EF4-FFF2-40B4-BE49-F238E27FC236}">
                  <a16:creationId xmlns:a16="http://schemas.microsoft.com/office/drawing/2014/main" id="{65C35D5D-2B23-FE83-9DDD-1697F31785C6}"/>
                </a:ext>
              </a:extLst>
            </p:cNvPr>
            <p:cNvSpPr/>
            <p:nvPr/>
          </p:nvSpPr>
          <p:spPr>
            <a:xfrm>
              <a:off x="7793291" y="1921072"/>
              <a:ext cx="1403928" cy="53100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2400" b="1" dirty="0">
                  <a:ln w="28575">
                    <a:noFill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x </a:t>
              </a:r>
              <a:endParaRPr kumimoji="1" lang="ja-JP" altLang="en-US" sz="2400" b="1" dirty="0">
                <a:ln w="28575"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grpSp>
          <p:nvGrpSpPr>
            <p:cNvPr id="97" name="グループ化 96">
              <a:extLst>
                <a:ext uri="{FF2B5EF4-FFF2-40B4-BE49-F238E27FC236}">
                  <a16:creationId xmlns:a16="http://schemas.microsoft.com/office/drawing/2014/main" id="{48A9A8E3-73FB-6EDF-2227-9F9B166D1BE8}"/>
                </a:ext>
              </a:extLst>
            </p:cNvPr>
            <p:cNvGrpSpPr/>
            <p:nvPr/>
          </p:nvGrpSpPr>
          <p:grpSpPr>
            <a:xfrm rot="16200000">
              <a:off x="6921254" y="227608"/>
              <a:ext cx="3165442" cy="3161790"/>
              <a:chOff x="6511077" y="1328271"/>
              <a:chExt cx="3165442" cy="3161790"/>
            </a:xfrm>
          </p:grpSpPr>
          <p:sp>
            <p:nvSpPr>
              <p:cNvPr id="98" name="フローチャート: 代替処理 97">
                <a:extLst>
                  <a:ext uri="{FF2B5EF4-FFF2-40B4-BE49-F238E27FC236}">
                    <a16:creationId xmlns:a16="http://schemas.microsoft.com/office/drawing/2014/main" id="{7EFDEFF1-4412-C7A7-6C6D-1A14C04FACF0}"/>
                  </a:ext>
                </a:extLst>
              </p:cNvPr>
              <p:cNvSpPr/>
              <p:nvPr/>
            </p:nvSpPr>
            <p:spPr>
              <a:xfrm rot="10800000">
                <a:off x="8955215" y="1331210"/>
                <a:ext cx="720000" cy="720000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en-US" altLang="ja-JP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S</a:t>
                </a:r>
                <a:endParaRPr kumimoji="1" lang="ja-JP" altLang="en-US" sz="4000" b="1" dirty="0">
                  <a:ln w="3175">
                    <a:solidFill>
                      <a:schemeClr val="tx1"/>
                    </a:solidFill>
                  </a:ln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  <p:sp>
            <p:nvSpPr>
              <p:cNvPr id="99" name="フローチャート: 代替処理 98">
                <a:extLst>
                  <a:ext uri="{FF2B5EF4-FFF2-40B4-BE49-F238E27FC236}">
                    <a16:creationId xmlns:a16="http://schemas.microsoft.com/office/drawing/2014/main" id="{CC28DCA0-316A-E1BE-73DB-094561FB87A9}"/>
                  </a:ext>
                </a:extLst>
              </p:cNvPr>
              <p:cNvSpPr/>
              <p:nvPr/>
            </p:nvSpPr>
            <p:spPr>
              <a:xfrm rot="5400000">
                <a:off x="6511743" y="1328271"/>
                <a:ext cx="720000" cy="720000"/>
              </a:xfrm>
              <a:prstGeom prst="flowChartAlternate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ja-JP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W</a:t>
                </a:r>
                <a:endParaRPr kumimoji="1" lang="ja-JP" altLang="en-US" sz="4000" b="1" dirty="0">
                  <a:ln w="3175">
                    <a:solidFill>
                      <a:schemeClr val="tx1"/>
                    </a:solidFill>
                  </a:ln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  <p:sp>
            <p:nvSpPr>
              <p:cNvPr id="100" name="フローチャート: 代替処理 99">
                <a:extLst>
                  <a:ext uri="{FF2B5EF4-FFF2-40B4-BE49-F238E27FC236}">
                    <a16:creationId xmlns:a16="http://schemas.microsoft.com/office/drawing/2014/main" id="{2757CA71-F598-1365-016C-CCD64B226E64}"/>
                  </a:ext>
                </a:extLst>
              </p:cNvPr>
              <p:cNvSpPr/>
              <p:nvPr/>
            </p:nvSpPr>
            <p:spPr>
              <a:xfrm>
                <a:off x="6511077" y="3770061"/>
                <a:ext cx="720000" cy="720000"/>
              </a:xfrm>
              <a:prstGeom prst="flowChartAlternate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en-US" altLang="ja-JP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N</a:t>
                </a:r>
                <a:endParaRPr kumimoji="1" lang="ja-JP" altLang="en-US" sz="4000" b="1" dirty="0">
                  <a:ln w="3175">
                    <a:solidFill>
                      <a:schemeClr val="tx1"/>
                    </a:solidFill>
                  </a:ln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  <p:sp>
            <p:nvSpPr>
              <p:cNvPr id="101" name="フローチャート: 代替処理 100">
                <a:extLst>
                  <a:ext uri="{FF2B5EF4-FFF2-40B4-BE49-F238E27FC236}">
                    <a16:creationId xmlns:a16="http://schemas.microsoft.com/office/drawing/2014/main" id="{D78BCCB9-890B-3FF5-165C-DD1E22EB3AB5}"/>
                  </a:ext>
                </a:extLst>
              </p:cNvPr>
              <p:cNvSpPr/>
              <p:nvPr/>
            </p:nvSpPr>
            <p:spPr>
              <a:xfrm rot="16200000">
                <a:off x="8956519" y="3770061"/>
                <a:ext cx="720000" cy="720000"/>
              </a:xfrm>
              <a:prstGeom prst="flowChartAlternateProcess">
                <a:avLst/>
              </a:prstGeom>
              <a:solidFill>
                <a:srgbClr val="FF5050"/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en-US" altLang="ja-JP" sz="4000" b="1" dirty="0">
                    <a:ln w="19050">
                      <a:noFill/>
                    </a:ln>
                    <a:solidFill>
                      <a:schemeClr val="tx1"/>
                    </a:solidFill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E</a:t>
                </a:r>
                <a:endParaRPr kumimoji="1" lang="ja-JP" altLang="en-US" sz="4000" b="1" dirty="0">
                  <a:ln w="19050">
                    <a:noFill/>
                  </a:ln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p:grp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0763EF41-19DC-4120-41C4-A4A015E92AED}"/>
              </a:ext>
            </a:extLst>
          </p:cNvPr>
          <p:cNvGrpSpPr/>
          <p:nvPr/>
        </p:nvGrpSpPr>
        <p:grpSpPr>
          <a:xfrm>
            <a:off x="6921254" y="3513459"/>
            <a:ext cx="3165442" cy="3161790"/>
            <a:chOff x="6921254" y="3513459"/>
            <a:chExt cx="3165442" cy="3161790"/>
          </a:xfrm>
        </p:grpSpPr>
        <p:sp>
          <p:nvSpPr>
            <p:cNvPr id="102" name="フローチャート: 代替処理 101">
              <a:extLst>
                <a:ext uri="{FF2B5EF4-FFF2-40B4-BE49-F238E27FC236}">
                  <a16:creationId xmlns:a16="http://schemas.microsoft.com/office/drawing/2014/main" id="{B94A2FCD-C10A-A6F0-BF79-0C7BF7280098}"/>
                </a:ext>
              </a:extLst>
            </p:cNvPr>
            <p:cNvSpPr/>
            <p:nvPr/>
          </p:nvSpPr>
          <p:spPr>
            <a:xfrm>
              <a:off x="6973975" y="3558146"/>
              <a:ext cx="3060000" cy="3060000"/>
            </a:xfrm>
            <a:prstGeom prst="flowChartAlternateProcess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03" name="フローチャート: 代替処理 102">
              <a:extLst>
                <a:ext uri="{FF2B5EF4-FFF2-40B4-BE49-F238E27FC236}">
                  <a16:creationId xmlns:a16="http://schemas.microsoft.com/office/drawing/2014/main" id="{055FC636-7344-06A5-63DA-2AEC66412749}"/>
                </a:ext>
              </a:extLst>
            </p:cNvPr>
            <p:cNvSpPr/>
            <p:nvPr/>
          </p:nvSpPr>
          <p:spPr>
            <a:xfrm>
              <a:off x="7036135" y="4278145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04" name="フローチャート: 代替処理 103">
              <a:extLst>
                <a:ext uri="{FF2B5EF4-FFF2-40B4-BE49-F238E27FC236}">
                  <a16:creationId xmlns:a16="http://schemas.microsoft.com/office/drawing/2014/main" id="{1F80F5A7-84A9-4A62-E798-85F150216D6C}"/>
                </a:ext>
              </a:extLst>
            </p:cNvPr>
            <p:cNvSpPr/>
            <p:nvPr/>
          </p:nvSpPr>
          <p:spPr>
            <a:xfrm>
              <a:off x="9746984" y="4278145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05" name="フローチャート: 代替処理 104">
              <a:extLst>
                <a:ext uri="{FF2B5EF4-FFF2-40B4-BE49-F238E27FC236}">
                  <a16:creationId xmlns:a16="http://schemas.microsoft.com/office/drawing/2014/main" id="{7F6171B0-6B4C-AE89-3B5A-7DB8F72EDBFC}"/>
                </a:ext>
              </a:extLst>
            </p:cNvPr>
            <p:cNvSpPr/>
            <p:nvPr/>
          </p:nvSpPr>
          <p:spPr>
            <a:xfrm rot="16200000">
              <a:off x="8383092" y="5625725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06" name="フローチャート: 代替処理 105">
              <a:extLst>
                <a:ext uri="{FF2B5EF4-FFF2-40B4-BE49-F238E27FC236}">
                  <a16:creationId xmlns:a16="http://schemas.microsoft.com/office/drawing/2014/main" id="{BF8FE6B9-2B60-AD51-901A-0D8A9BDA4F24}"/>
                </a:ext>
              </a:extLst>
            </p:cNvPr>
            <p:cNvSpPr/>
            <p:nvPr/>
          </p:nvSpPr>
          <p:spPr>
            <a:xfrm rot="16200000">
              <a:off x="8383093" y="2928987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C85C4B9A-9658-4991-F907-3AC521712D7B}"/>
                </a:ext>
              </a:extLst>
            </p:cNvPr>
            <p:cNvSpPr/>
            <p:nvPr/>
          </p:nvSpPr>
          <p:spPr>
            <a:xfrm>
              <a:off x="7316280" y="3899675"/>
              <a:ext cx="2394971" cy="23642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DFBC0C2D-E538-5A5D-2E06-CA5BC9D1B459}"/>
                </a:ext>
              </a:extLst>
            </p:cNvPr>
            <p:cNvSpPr/>
            <p:nvPr/>
          </p:nvSpPr>
          <p:spPr>
            <a:xfrm>
              <a:off x="7708883" y="4302379"/>
              <a:ext cx="1579101" cy="15588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09" name="四角形: 角を丸くする 108">
              <a:extLst>
                <a:ext uri="{FF2B5EF4-FFF2-40B4-BE49-F238E27FC236}">
                  <a16:creationId xmlns:a16="http://schemas.microsoft.com/office/drawing/2014/main" id="{58FE5637-BFE3-2A07-9765-A15C21091D0D}"/>
                </a:ext>
              </a:extLst>
            </p:cNvPr>
            <p:cNvSpPr/>
            <p:nvPr/>
          </p:nvSpPr>
          <p:spPr>
            <a:xfrm>
              <a:off x="7793291" y="5206923"/>
              <a:ext cx="1403928" cy="53100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2400" b="1" dirty="0">
                  <a:ln w="28575">
                    <a:noFill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x </a:t>
              </a:r>
              <a:endParaRPr kumimoji="1" lang="ja-JP" altLang="en-US" sz="2400" b="1" dirty="0">
                <a:ln w="28575"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grpSp>
          <p:nvGrpSpPr>
            <p:cNvPr id="110" name="グループ化 109">
              <a:extLst>
                <a:ext uri="{FF2B5EF4-FFF2-40B4-BE49-F238E27FC236}">
                  <a16:creationId xmlns:a16="http://schemas.microsoft.com/office/drawing/2014/main" id="{434A52E8-4E06-74FB-CBC7-09DB84F67AAF}"/>
                </a:ext>
              </a:extLst>
            </p:cNvPr>
            <p:cNvGrpSpPr/>
            <p:nvPr/>
          </p:nvGrpSpPr>
          <p:grpSpPr>
            <a:xfrm>
              <a:off x="6921254" y="3513459"/>
              <a:ext cx="3165442" cy="3161790"/>
              <a:chOff x="6511077" y="1328271"/>
              <a:chExt cx="3165442" cy="3161790"/>
            </a:xfrm>
          </p:grpSpPr>
          <p:sp>
            <p:nvSpPr>
              <p:cNvPr id="111" name="フローチャート: 代替処理 110">
                <a:extLst>
                  <a:ext uri="{FF2B5EF4-FFF2-40B4-BE49-F238E27FC236}">
                    <a16:creationId xmlns:a16="http://schemas.microsoft.com/office/drawing/2014/main" id="{1BFA79A0-A96D-2863-7154-71CA28E633B3}"/>
                  </a:ext>
                </a:extLst>
              </p:cNvPr>
              <p:cNvSpPr/>
              <p:nvPr/>
            </p:nvSpPr>
            <p:spPr>
              <a:xfrm rot="10800000">
                <a:off x="8955215" y="1331210"/>
                <a:ext cx="720000" cy="720000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en-US" altLang="ja-JP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S</a:t>
                </a:r>
                <a:endParaRPr kumimoji="1" lang="ja-JP" altLang="en-US" sz="4000" b="1" dirty="0">
                  <a:ln w="3175">
                    <a:solidFill>
                      <a:schemeClr val="tx1"/>
                    </a:solidFill>
                  </a:ln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  <p:sp>
            <p:nvSpPr>
              <p:cNvPr id="112" name="フローチャート: 代替処理 111">
                <a:extLst>
                  <a:ext uri="{FF2B5EF4-FFF2-40B4-BE49-F238E27FC236}">
                    <a16:creationId xmlns:a16="http://schemas.microsoft.com/office/drawing/2014/main" id="{C9B4BBAF-E5E3-0305-AEB1-840545EF1B4D}"/>
                  </a:ext>
                </a:extLst>
              </p:cNvPr>
              <p:cNvSpPr/>
              <p:nvPr/>
            </p:nvSpPr>
            <p:spPr>
              <a:xfrm rot="5400000">
                <a:off x="6511743" y="1328271"/>
                <a:ext cx="720000" cy="720000"/>
              </a:xfrm>
              <a:prstGeom prst="flowChartAlternate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ja-JP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W</a:t>
                </a:r>
                <a:endParaRPr kumimoji="1" lang="ja-JP" altLang="en-US" sz="4000" b="1" dirty="0">
                  <a:ln w="3175">
                    <a:solidFill>
                      <a:schemeClr val="tx1"/>
                    </a:solidFill>
                  </a:ln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  <p:sp>
            <p:nvSpPr>
              <p:cNvPr id="113" name="フローチャート: 代替処理 112">
                <a:extLst>
                  <a:ext uri="{FF2B5EF4-FFF2-40B4-BE49-F238E27FC236}">
                    <a16:creationId xmlns:a16="http://schemas.microsoft.com/office/drawing/2014/main" id="{4E931736-905F-B554-E5E8-E8AF6A372D90}"/>
                  </a:ext>
                </a:extLst>
              </p:cNvPr>
              <p:cNvSpPr/>
              <p:nvPr/>
            </p:nvSpPr>
            <p:spPr>
              <a:xfrm>
                <a:off x="6511077" y="3770061"/>
                <a:ext cx="720000" cy="720000"/>
              </a:xfrm>
              <a:prstGeom prst="flowChartAlternate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ja-JP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N</a:t>
                </a:r>
                <a:endParaRPr kumimoji="1" lang="ja-JP" altLang="en-US" sz="4000" b="1" dirty="0">
                  <a:ln w="3175">
                    <a:solidFill>
                      <a:schemeClr val="tx1"/>
                    </a:solidFill>
                  </a:ln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  <p:sp>
            <p:nvSpPr>
              <p:cNvPr id="114" name="フローチャート: 代替処理 113">
                <a:extLst>
                  <a:ext uri="{FF2B5EF4-FFF2-40B4-BE49-F238E27FC236}">
                    <a16:creationId xmlns:a16="http://schemas.microsoft.com/office/drawing/2014/main" id="{CF0FBD21-8096-1CD7-BF68-7DD7AF23E57D}"/>
                  </a:ext>
                </a:extLst>
              </p:cNvPr>
              <p:cNvSpPr/>
              <p:nvPr/>
            </p:nvSpPr>
            <p:spPr>
              <a:xfrm rot="16200000">
                <a:off x="8956519" y="3770061"/>
                <a:ext cx="720000" cy="720000"/>
              </a:xfrm>
              <a:prstGeom prst="flowChartAlternateProcess">
                <a:avLst/>
              </a:prstGeom>
              <a:solidFill>
                <a:srgbClr val="FF5050"/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ja-JP" sz="4000" b="1" dirty="0">
                    <a:ln w="19050">
                      <a:noFill/>
                    </a:ln>
                    <a:solidFill>
                      <a:schemeClr val="tx1"/>
                    </a:solidFill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E</a:t>
                </a:r>
                <a:endParaRPr kumimoji="1" lang="ja-JP" altLang="en-US" sz="4000" b="1" dirty="0">
                  <a:ln w="19050">
                    <a:noFill/>
                  </a:ln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endParaRPr>
              </a:p>
            </p:txBody>
          </p:sp>
        </p:grpSp>
      </p:grp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B9A5764E-A8F0-9F86-3208-A51AD8D84F42}"/>
              </a:ext>
            </a:extLst>
          </p:cNvPr>
          <p:cNvSpPr/>
          <p:nvPr/>
        </p:nvSpPr>
        <p:spPr>
          <a:xfrm>
            <a:off x="831400" y="4078777"/>
            <a:ext cx="2884355" cy="1026533"/>
          </a:xfrm>
          <a:prstGeom prst="roundRect">
            <a:avLst/>
          </a:prstGeom>
          <a:solidFill>
            <a:srgbClr val="F8EB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b="1" dirty="0">
                <a:ln w="28575">
                  <a:noFill/>
                </a:ln>
                <a:solidFill>
                  <a:srgbClr val="97661A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Rules</a:t>
            </a:r>
            <a:endParaRPr kumimoji="1" lang="ja-JP" altLang="en-US" sz="6000" b="1" dirty="0">
              <a:ln w="28575">
                <a:noFill/>
              </a:ln>
              <a:solidFill>
                <a:srgbClr val="97661A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FF217D0-8BA0-7896-E6A0-6631E8DA4617}"/>
              </a:ext>
            </a:extLst>
          </p:cNvPr>
          <p:cNvSpPr/>
          <p:nvPr/>
        </p:nvSpPr>
        <p:spPr>
          <a:xfrm>
            <a:off x="831400" y="5297148"/>
            <a:ext cx="2884355" cy="1316202"/>
          </a:xfrm>
          <a:prstGeom prst="roundRect">
            <a:avLst/>
          </a:prstGeom>
          <a:solidFill>
            <a:srgbClr val="F8EB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ln w="28575">
                  <a:noFill/>
                </a:ln>
                <a:solidFill>
                  <a:srgbClr val="97661A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Hand List</a:t>
            </a:r>
            <a:endParaRPr kumimoji="1" lang="ja-JP" altLang="en-US" sz="4000" b="1" dirty="0">
              <a:ln w="28575">
                <a:noFill/>
              </a:ln>
              <a:solidFill>
                <a:srgbClr val="97661A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AF96CFD-5709-6D62-8AD3-0EED68FEA96D}"/>
              </a:ext>
            </a:extLst>
          </p:cNvPr>
          <p:cNvSpPr/>
          <p:nvPr/>
        </p:nvSpPr>
        <p:spPr>
          <a:xfrm>
            <a:off x="4986943" y="4024614"/>
            <a:ext cx="1403928" cy="53100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700" b="1" dirty="0">
                <a:ln w="28575"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East 1</a:t>
            </a:r>
            <a:endParaRPr kumimoji="1" lang="ja-JP" altLang="en-US" sz="2700" b="1" dirty="0">
              <a:ln w="28575"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DF560F7-5F7E-F71C-DE93-8C0B24A5CF83}"/>
              </a:ext>
            </a:extLst>
          </p:cNvPr>
          <p:cNvSpPr/>
          <p:nvPr/>
        </p:nvSpPr>
        <p:spPr>
          <a:xfrm>
            <a:off x="4986943" y="4613778"/>
            <a:ext cx="1403928" cy="53100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700" b="1" dirty="0">
                <a:ln w="28575"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East</a:t>
            </a:r>
            <a:r>
              <a:rPr lang="ja-JP" altLang="en-US" sz="2700" b="1" dirty="0">
                <a:ln w="28575"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en-US" altLang="ja-JP" sz="2700" b="1" dirty="0">
                <a:ln w="28575"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</a:t>
            </a:r>
            <a:endParaRPr kumimoji="1" lang="ja-JP" altLang="en-US" sz="2700" b="1" dirty="0">
              <a:ln w="28575"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D8DEAA6-3FD0-771C-CCC0-40BC55017F4F}"/>
              </a:ext>
            </a:extLst>
          </p:cNvPr>
          <p:cNvSpPr/>
          <p:nvPr/>
        </p:nvSpPr>
        <p:spPr>
          <a:xfrm>
            <a:off x="4986943" y="5175048"/>
            <a:ext cx="1403928" cy="53100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700" b="1" dirty="0">
                <a:ln w="28575"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East</a:t>
            </a:r>
            <a:r>
              <a:rPr lang="ja-JP" altLang="en-US" sz="2700" b="1" dirty="0">
                <a:ln w="28575"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en-US" altLang="ja-JP" sz="2700" b="1" dirty="0">
                <a:ln w="28575"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</a:t>
            </a:r>
            <a:endParaRPr kumimoji="1" lang="ja-JP" altLang="en-US" sz="2700" b="1" dirty="0">
              <a:ln w="28575"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942756E-97F0-3DE3-A812-8AF6C5C7279A}"/>
              </a:ext>
            </a:extLst>
          </p:cNvPr>
          <p:cNvSpPr/>
          <p:nvPr/>
        </p:nvSpPr>
        <p:spPr>
          <a:xfrm>
            <a:off x="4986943" y="5727074"/>
            <a:ext cx="1403928" cy="53100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700" b="1" dirty="0">
                <a:ln w="28575"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East</a:t>
            </a:r>
            <a:r>
              <a:rPr lang="ja-JP" altLang="en-US" sz="2700" b="1" dirty="0">
                <a:ln w="28575"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en-US" altLang="ja-JP" sz="2700" b="1" dirty="0">
                <a:ln w="28575"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4</a:t>
            </a:r>
            <a:endParaRPr kumimoji="1" lang="ja-JP" altLang="en-US" sz="2700" b="1" dirty="0">
              <a:ln w="28575"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9652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72</Words>
  <Application>Microsoft Office PowerPoint</Application>
  <PresentationFormat>ワイド画面</PresentationFormat>
  <Paragraphs>60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HGS創英角ﾎﾟｯﾌﾟ体</vt:lpstr>
      <vt:lpstr>HG丸ｺﾞｼｯｸM-PRO</vt:lpstr>
      <vt:lpstr>HG創英ﾌﾟﾚｾﾞﾝｽEB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大川 隆一/RYUICHI OKAWA</dc:creator>
  <cp:lastModifiedBy>大川 隆一/RYUICHI OKAWA</cp:lastModifiedBy>
  <cp:revision>32</cp:revision>
  <dcterms:created xsi:type="dcterms:W3CDTF">2024-09-11T14:25:33Z</dcterms:created>
  <dcterms:modified xsi:type="dcterms:W3CDTF">2025-08-22T05:20:42Z</dcterms:modified>
</cp:coreProperties>
</file>