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006600"/>
    <a:srgbClr val="D9CDE9"/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9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F655-508B-450C-94C8-832930E49C1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0F31-49AB-4B88-865E-A233548DDF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7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0F31-49AB-4B88-865E-A233548DDF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3540E01-1D3B-D282-394F-FA852772FF25}"/>
              </a:ext>
            </a:extLst>
          </p:cNvPr>
          <p:cNvGrpSpPr/>
          <p:nvPr/>
        </p:nvGrpSpPr>
        <p:grpSpPr>
          <a:xfrm>
            <a:off x="10627303" y="4316558"/>
            <a:ext cx="2686050" cy="1038225"/>
            <a:chOff x="10627303" y="4316558"/>
            <a:chExt cx="2686050" cy="1038225"/>
          </a:xfrm>
        </p:grpSpPr>
        <p:pic>
          <p:nvPicPr>
            <p:cNvPr id="7" name="図 6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54925800-4676-D578-6C28-0E67D6E78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7303" y="4316558"/>
              <a:ext cx="2686050" cy="1038225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BF1BFDB-F552-BCE9-6DEB-096080A7A5BD}"/>
                </a:ext>
              </a:extLst>
            </p:cNvPr>
            <p:cNvSpPr/>
            <p:nvPr/>
          </p:nvSpPr>
          <p:spPr>
            <a:xfrm>
              <a:off x="10736657" y="4450949"/>
              <a:ext cx="246734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400" b="1" cap="none" spc="50" dirty="0">
                  <a:ln w="0"/>
                  <a:solidFill>
                    <a:schemeClr val="bg2"/>
                  </a:solidFill>
                  <a:effectLst>
                    <a:glow rad="101600">
                      <a:schemeClr val="bg1">
                        <a:lumMod val="50000"/>
                        <a:alpha val="6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</a:p>
          </p:txBody>
        </p:sp>
      </p:grp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764316" y="2593603"/>
            <a:ext cx="4691643" cy="1080000"/>
            <a:chOff x="573221" y="1307396"/>
            <a:chExt cx="4691643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184864" y="1307396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7DAF4E4-3C76-A9C0-AA2F-ECE5BE504B47}"/>
              </a:ext>
            </a:extLst>
          </p:cNvPr>
          <p:cNvGrpSpPr/>
          <p:nvPr/>
        </p:nvGrpSpPr>
        <p:grpSpPr>
          <a:xfrm>
            <a:off x="7791739" y="6540302"/>
            <a:ext cx="2686050" cy="1038225"/>
            <a:chOff x="7791739" y="6540302"/>
            <a:chExt cx="2686050" cy="1038225"/>
          </a:xfrm>
        </p:grpSpPr>
        <p:pic>
          <p:nvPicPr>
            <p:cNvPr id="34" name="図 33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816B80A7-710A-3F88-1475-C32D95E34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739" y="6540302"/>
              <a:ext cx="2686050" cy="1038225"/>
            </a:xfrm>
            <a:prstGeom prst="rect">
              <a:avLst/>
            </a:prstGeom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173EEE9D-E0FA-0B54-B7C4-C3C9FBB00422}"/>
                </a:ext>
              </a:extLst>
            </p:cNvPr>
            <p:cNvSpPr/>
            <p:nvPr/>
          </p:nvSpPr>
          <p:spPr>
            <a:xfrm>
              <a:off x="7791739" y="6609111"/>
              <a:ext cx="2685352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ja-JP" altLang="en-US" sz="4800" b="1" spc="50" dirty="0">
                  <a:ln w="0"/>
                  <a:solidFill>
                    <a:schemeClr val="bg2"/>
                  </a:solidFill>
                  <a:effectLst>
                    <a:glow rad="228600">
                      <a:schemeClr val="tx1">
                        <a:lumMod val="50000"/>
                        <a:lumOff val="50000"/>
                        <a:alpha val="40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GS創英ﾌﾟﾚｾﾞﾝｽEB" panose="02020800000000000000" pitchFamily="18" charset="-128"/>
                  <a:ea typeface="HGS創英ﾌﾟﾚｾﾞﾝｽEB" panose="02020800000000000000" pitchFamily="18" charset="-128"/>
                </a:rPr>
                <a:t>スキップ</a:t>
              </a:r>
              <a:endPara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tx1">
                      <a:lumMod val="50000"/>
                      <a:lumOff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endParaRPr>
            </a:p>
          </p:txBody>
        </p:sp>
      </p:grpSp>
      <p:pic>
        <p:nvPicPr>
          <p:cNvPr id="38" name="図 37" descr="図形, 四角形&#10;&#10;自動的に生成された説明">
            <a:extLst>
              <a:ext uri="{FF2B5EF4-FFF2-40B4-BE49-F238E27FC236}">
                <a16:creationId xmlns:a16="http://schemas.microsoft.com/office/drawing/2014/main" id="{9F9BBE6B-AFD2-0E72-F169-675F2FC2C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09" y="6530139"/>
            <a:ext cx="2686050" cy="1038225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72E44F5-B4BF-3F2B-E3F2-53B7701267EB}"/>
              </a:ext>
            </a:extLst>
          </p:cNvPr>
          <p:cNvSpPr/>
          <p:nvPr/>
        </p:nvSpPr>
        <p:spPr>
          <a:xfrm>
            <a:off x="5065910" y="6643915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F7ADC4C-77CB-BDAB-3460-03F771F50C58}"/>
              </a:ext>
            </a:extLst>
          </p:cNvPr>
          <p:cNvSpPr/>
          <p:nvPr/>
        </p:nvSpPr>
        <p:spPr>
          <a:xfrm>
            <a:off x="-48106" y="6643915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3EBA9F-6432-470E-91EF-506517EBA4DA}"/>
              </a:ext>
            </a:extLst>
          </p:cNvPr>
          <p:cNvSpPr/>
          <p:nvPr/>
        </p:nvSpPr>
        <p:spPr>
          <a:xfrm>
            <a:off x="1641647" y="6643915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A7BE11-DDE6-BDA9-3C91-3F9A1F722CF4}"/>
              </a:ext>
            </a:extLst>
          </p:cNvPr>
          <p:cNvSpPr/>
          <p:nvPr/>
        </p:nvSpPr>
        <p:spPr>
          <a:xfrm>
            <a:off x="10683217" y="6701040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CBBA6B3-C761-28A0-CEE5-81FD0B05581F}"/>
              </a:ext>
            </a:extLst>
          </p:cNvPr>
          <p:cNvSpPr/>
          <p:nvPr/>
        </p:nvSpPr>
        <p:spPr>
          <a:xfrm>
            <a:off x="12118224" y="6701040"/>
            <a:ext cx="14350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  <a:endParaRPr lang="ja-JP" altLang="en-US" sz="4800" b="1" cap="none" spc="50" dirty="0">
              <a:ln w="28575">
                <a:solidFill>
                  <a:schemeClr val="bg1"/>
                </a:solidFill>
              </a:ln>
              <a:solidFill>
                <a:sysClr val="windowText" lastClr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C4197F-C6C1-FFE6-9B5B-1FA5180EFF59}"/>
              </a:ext>
            </a:extLst>
          </p:cNvPr>
          <p:cNvSpPr/>
          <p:nvPr/>
        </p:nvSpPr>
        <p:spPr>
          <a:xfrm>
            <a:off x="6870867" y="4608454"/>
            <a:ext cx="2060180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2">
                      <a:lumMod val="50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リーチ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E73F5C6-D49C-2EC0-CEB3-DA0B61490057}"/>
              </a:ext>
            </a:extLst>
          </p:cNvPr>
          <p:cNvSpPr/>
          <p:nvPr/>
        </p:nvSpPr>
        <p:spPr>
          <a:xfrm>
            <a:off x="4090846" y="4608454"/>
            <a:ext cx="2685352" cy="830997"/>
          </a:xfrm>
          <a:prstGeom prst="rect">
            <a:avLst/>
          </a:prstGeom>
          <a:noFill/>
          <a:effectLst>
            <a:glow rad="101600">
              <a:schemeClr val="accent2">
                <a:lumMod val="50000"/>
                <a:alpha val="6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28575">
                  <a:solidFill>
                    <a:schemeClr val="bg1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テンパイ</a:t>
            </a:r>
          </a:p>
        </p:txBody>
      </p: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4077C0-D19F-DBC9-561D-894D25E68D2F}"/>
              </a:ext>
            </a:extLst>
          </p:cNvPr>
          <p:cNvGrpSpPr/>
          <p:nvPr/>
        </p:nvGrpSpPr>
        <p:grpSpPr>
          <a:xfrm>
            <a:off x="347436" y="225782"/>
            <a:ext cx="3161790" cy="3165442"/>
            <a:chOff x="6509643" y="1329705"/>
            <a:chExt cx="3161790" cy="3165442"/>
          </a:xfrm>
        </p:grpSpPr>
        <p:sp>
          <p:nvSpPr>
            <p:cNvPr id="33" name="フローチャート: 代替処理 32">
              <a:extLst>
                <a:ext uri="{FF2B5EF4-FFF2-40B4-BE49-F238E27FC236}">
                  <a16:creationId xmlns:a16="http://schemas.microsoft.com/office/drawing/2014/main" id="{20F4F567-6B1C-A806-B0DB-07117BD290DF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4" name="フローチャート: 代替処理 33">
              <a:extLst>
                <a:ext uri="{FF2B5EF4-FFF2-40B4-BE49-F238E27FC236}">
                  <a16:creationId xmlns:a16="http://schemas.microsoft.com/office/drawing/2014/main" id="{472FF33B-A1AB-5D6B-C10C-D219D01D837E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5" name="フローチャート: 代替処理 34">
              <a:extLst>
                <a:ext uri="{FF2B5EF4-FFF2-40B4-BE49-F238E27FC236}">
                  <a16:creationId xmlns:a16="http://schemas.microsoft.com/office/drawing/2014/main" id="{3198C63F-E982-45CE-A0B7-740EF6588C92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6" name="フローチャート: 代替処理 35">
              <a:extLst>
                <a:ext uri="{FF2B5EF4-FFF2-40B4-BE49-F238E27FC236}">
                  <a16:creationId xmlns:a16="http://schemas.microsoft.com/office/drawing/2014/main" id="{C07383F3-FDD2-4309-9010-B7486F99EB54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7" name="フローチャート: 代替処理 36">
              <a:extLst>
                <a:ext uri="{FF2B5EF4-FFF2-40B4-BE49-F238E27FC236}">
                  <a16:creationId xmlns:a16="http://schemas.microsoft.com/office/drawing/2014/main" id="{477AA36E-EE1A-522E-B655-6A95F3412E70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E317843-86B9-71FC-9B2C-DCC6807C000E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45F2383A-C1BF-C18D-06F7-B478BC4F87D1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03AE9BF6-A10F-8E45-C7A3-D787E42E9FC3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14EC58F-5977-D95B-7DF8-99D983EC0B68}"/>
                </a:ext>
              </a:extLst>
            </p:cNvPr>
            <p:cNvGrpSpPr/>
            <p:nvPr/>
          </p:nvGrpSpPr>
          <p:grpSpPr>
            <a:xfrm rot="5400000">
              <a:off x="6507817" y="1331531"/>
              <a:ext cx="3165442" cy="3161790"/>
              <a:chOff x="6511077" y="1328271"/>
              <a:chExt cx="3165442" cy="3161790"/>
            </a:xfrm>
          </p:grpSpPr>
          <p:sp>
            <p:nvSpPr>
              <p:cNvPr id="42" name="フローチャート: 代替処理 41">
                <a:extLst>
                  <a:ext uri="{FF2B5EF4-FFF2-40B4-BE49-F238E27FC236}">
                    <a16:creationId xmlns:a16="http://schemas.microsoft.com/office/drawing/2014/main" id="{60396AB3-1C6E-CCFB-2017-AC5F6AD434AE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43" name="フローチャート: 代替処理 42">
                <a:extLst>
                  <a:ext uri="{FF2B5EF4-FFF2-40B4-BE49-F238E27FC236}">
                    <a16:creationId xmlns:a16="http://schemas.microsoft.com/office/drawing/2014/main" id="{EE9718F5-2023-8A0A-9490-16BB5DE2C027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44" name="フローチャート: 代替処理 43">
                <a:extLst>
                  <a:ext uri="{FF2B5EF4-FFF2-40B4-BE49-F238E27FC236}">
                    <a16:creationId xmlns:a16="http://schemas.microsoft.com/office/drawing/2014/main" id="{391102E1-BF24-F752-0F33-EC3C033B479C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45" name="フローチャート: 代替処理 44">
                <a:extLst>
                  <a:ext uri="{FF2B5EF4-FFF2-40B4-BE49-F238E27FC236}">
                    <a16:creationId xmlns:a16="http://schemas.microsoft.com/office/drawing/2014/main" id="{E446575B-04C6-3230-0525-FF942F195689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3363347" y="402461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東１局</a:t>
            </a: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3363347" y="461377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東２局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3363347" y="5175048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東３局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3363347" y="5727074"/>
            <a:ext cx="1403928" cy="53100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28575"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東４局</a:t>
            </a:r>
          </a:p>
        </p:txBody>
      </p: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EFFBA30-790B-5D60-F12F-2EABE41602E1}"/>
              </a:ext>
            </a:extLst>
          </p:cNvPr>
          <p:cNvGrpSpPr/>
          <p:nvPr/>
        </p:nvGrpSpPr>
        <p:grpSpPr>
          <a:xfrm>
            <a:off x="3600874" y="227608"/>
            <a:ext cx="3165442" cy="3161790"/>
            <a:chOff x="3600874" y="227608"/>
            <a:chExt cx="3165442" cy="3161790"/>
          </a:xfrm>
        </p:grpSpPr>
        <p:sp>
          <p:nvSpPr>
            <p:cNvPr id="65" name="フローチャート: 代替処理 64">
              <a:extLst>
                <a:ext uri="{FF2B5EF4-FFF2-40B4-BE49-F238E27FC236}">
                  <a16:creationId xmlns:a16="http://schemas.microsoft.com/office/drawing/2014/main" id="{E0C64BFD-0A80-6D55-9D68-777DBA6605C3}"/>
                </a:ext>
              </a:extLst>
            </p:cNvPr>
            <p:cNvSpPr/>
            <p:nvPr/>
          </p:nvSpPr>
          <p:spPr>
            <a:xfrm>
              <a:off x="365359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6" name="フローチャート: 代替処理 65">
              <a:extLst>
                <a:ext uri="{FF2B5EF4-FFF2-40B4-BE49-F238E27FC236}">
                  <a16:creationId xmlns:a16="http://schemas.microsoft.com/office/drawing/2014/main" id="{AE4D29F7-C9E7-284E-134F-DB8D10F62039}"/>
                </a:ext>
              </a:extLst>
            </p:cNvPr>
            <p:cNvSpPr/>
            <p:nvPr/>
          </p:nvSpPr>
          <p:spPr>
            <a:xfrm>
              <a:off x="371575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7" name="フローチャート: 代替処理 66">
              <a:extLst>
                <a:ext uri="{FF2B5EF4-FFF2-40B4-BE49-F238E27FC236}">
                  <a16:creationId xmlns:a16="http://schemas.microsoft.com/office/drawing/2014/main" id="{8051E176-F3DF-BDCF-6D45-9C8812186BCA}"/>
                </a:ext>
              </a:extLst>
            </p:cNvPr>
            <p:cNvSpPr/>
            <p:nvPr/>
          </p:nvSpPr>
          <p:spPr>
            <a:xfrm>
              <a:off x="642660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8" name="フローチャート: 代替処理 67">
              <a:extLst>
                <a:ext uri="{FF2B5EF4-FFF2-40B4-BE49-F238E27FC236}">
                  <a16:creationId xmlns:a16="http://schemas.microsoft.com/office/drawing/2014/main" id="{F7CD26D7-EC1F-B1F8-E0ED-0E6455A26984}"/>
                </a:ext>
              </a:extLst>
            </p:cNvPr>
            <p:cNvSpPr/>
            <p:nvPr/>
          </p:nvSpPr>
          <p:spPr>
            <a:xfrm rot="16200000">
              <a:off x="506271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69" name="フローチャート: 代替処理 68">
              <a:extLst>
                <a:ext uri="{FF2B5EF4-FFF2-40B4-BE49-F238E27FC236}">
                  <a16:creationId xmlns:a16="http://schemas.microsoft.com/office/drawing/2014/main" id="{8AE9E300-790C-6B7E-92BC-3637B826055C}"/>
                </a:ext>
              </a:extLst>
            </p:cNvPr>
            <p:cNvSpPr/>
            <p:nvPr/>
          </p:nvSpPr>
          <p:spPr>
            <a:xfrm rot="16200000">
              <a:off x="506271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902882E6-4023-4FA3-DDBA-315DD21D4183}"/>
                </a:ext>
              </a:extLst>
            </p:cNvPr>
            <p:cNvSpPr/>
            <p:nvPr/>
          </p:nvSpPr>
          <p:spPr>
            <a:xfrm>
              <a:off x="399590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0A46C037-A1D3-40CA-AAF7-AF5F1A9AF32D}"/>
                </a:ext>
              </a:extLst>
            </p:cNvPr>
            <p:cNvSpPr/>
            <p:nvPr/>
          </p:nvSpPr>
          <p:spPr>
            <a:xfrm>
              <a:off x="438850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19DD8B87-EE3B-A227-6698-A8BE90F4B446}"/>
                </a:ext>
              </a:extLst>
            </p:cNvPr>
            <p:cNvSpPr/>
            <p:nvPr/>
          </p:nvSpPr>
          <p:spPr>
            <a:xfrm>
              <a:off x="447291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FBEE8AAA-1C5A-DAD2-A211-7F6D725BD246}"/>
                </a:ext>
              </a:extLst>
            </p:cNvPr>
            <p:cNvGrpSpPr/>
            <p:nvPr/>
          </p:nvGrpSpPr>
          <p:grpSpPr>
            <a:xfrm rot="10800000">
              <a:off x="3600874" y="227608"/>
              <a:ext cx="3165442" cy="3161790"/>
              <a:chOff x="6511077" y="1328271"/>
              <a:chExt cx="3165442" cy="3161790"/>
            </a:xfrm>
          </p:grpSpPr>
          <p:sp>
            <p:nvSpPr>
              <p:cNvPr id="74" name="フローチャート: 代替処理 73">
                <a:extLst>
                  <a:ext uri="{FF2B5EF4-FFF2-40B4-BE49-F238E27FC236}">
                    <a16:creationId xmlns:a16="http://schemas.microsoft.com/office/drawing/2014/main" id="{6D5566C7-4E69-9B31-457E-0CB2F4035CC3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75" name="フローチャート: 代替処理 74">
                <a:extLst>
                  <a:ext uri="{FF2B5EF4-FFF2-40B4-BE49-F238E27FC236}">
                    <a16:creationId xmlns:a16="http://schemas.microsoft.com/office/drawing/2014/main" id="{E5FC62C9-E20E-B65A-B8D0-8D73533518AA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76" name="フローチャート: 代替処理 75">
                <a:extLst>
                  <a:ext uri="{FF2B5EF4-FFF2-40B4-BE49-F238E27FC236}">
                    <a16:creationId xmlns:a16="http://schemas.microsoft.com/office/drawing/2014/main" id="{EFD0E4A0-811A-504D-886C-EEB2EA9AA4E7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77" name="フローチャート: 代替処理 76">
                <a:extLst>
                  <a:ext uri="{FF2B5EF4-FFF2-40B4-BE49-F238E27FC236}">
                    <a16:creationId xmlns:a16="http://schemas.microsoft.com/office/drawing/2014/main" id="{3704EAA2-A99C-4B1D-B569-39F4F312A900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95564155-37F6-A087-0C8A-C32FE178DEB0}"/>
              </a:ext>
            </a:extLst>
          </p:cNvPr>
          <p:cNvGrpSpPr/>
          <p:nvPr/>
        </p:nvGrpSpPr>
        <p:grpSpPr>
          <a:xfrm>
            <a:off x="6923080" y="225782"/>
            <a:ext cx="3161790" cy="3165442"/>
            <a:chOff x="6923080" y="225782"/>
            <a:chExt cx="3161790" cy="3165442"/>
          </a:xfrm>
        </p:grpSpPr>
        <p:sp>
          <p:nvSpPr>
            <p:cNvPr id="89" name="フローチャート: 代替処理 88">
              <a:extLst>
                <a:ext uri="{FF2B5EF4-FFF2-40B4-BE49-F238E27FC236}">
                  <a16:creationId xmlns:a16="http://schemas.microsoft.com/office/drawing/2014/main" id="{CABCC33F-9907-99DE-6D8F-F04568C01FCD}"/>
                </a:ext>
              </a:extLst>
            </p:cNvPr>
            <p:cNvSpPr/>
            <p:nvPr/>
          </p:nvSpPr>
          <p:spPr>
            <a:xfrm>
              <a:off x="6973975" y="272295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0" name="フローチャート: 代替処理 89">
              <a:extLst>
                <a:ext uri="{FF2B5EF4-FFF2-40B4-BE49-F238E27FC236}">
                  <a16:creationId xmlns:a16="http://schemas.microsoft.com/office/drawing/2014/main" id="{E8CBB424-0EC2-9A05-A18D-D8D5DD96FA8C}"/>
                </a:ext>
              </a:extLst>
            </p:cNvPr>
            <p:cNvSpPr/>
            <p:nvPr/>
          </p:nvSpPr>
          <p:spPr>
            <a:xfrm>
              <a:off x="7036135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1" name="フローチャート: 代替処理 90">
              <a:extLst>
                <a:ext uri="{FF2B5EF4-FFF2-40B4-BE49-F238E27FC236}">
                  <a16:creationId xmlns:a16="http://schemas.microsoft.com/office/drawing/2014/main" id="{446A917F-992F-E33C-9249-E8ECBDCF8097}"/>
                </a:ext>
              </a:extLst>
            </p:cNvPr>
            <p:cNvSpPr/>
            <p:nvPr/>
          </p:nvSpPr>
          <p:spPr>
            <a:xfrm>
              <a:off x="9746984" y="99229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2" name="フローチャート: 代替処理 91">
              <a:extLst>
                <a:ext uri="{FF2B5EF4-FFF2-40B4-BE49-F238E27FC236}">
                  <a16:creationId xmlns:a16="http://schemas.microsoft.com/office/drawing/2014/main" id="{E7A234C4-F1F1-C2AA-6DB5-FA57362C71FC}"/>
                </a:ext>
              </a:extLst>
            </p:cNvPr>
            <p:cNvSpPr/>
            <p:nvPr/>
          </p:nvSpPr>
          <p:spPr>
            <a:xfrm rot="16200000">
              <a:off x="8383092" y="233987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3" name="フローチャート: 代替処理 92">
              <a:extLst>
                <a:ext uri="{FF2B5EF4-FFF2-40B4-BE49-F238E27FC236}">
                  <a16:creationId xmlns:a16="http://schemas.microsoft.com/office/drawing/2014/main" id="{2BFA6F59-8EF5-932C-37D4-F1176F9862E8}"/>
                </a:ext>
              </a:extLst>
            </p:cNvPr>
            <p:cNvSpPr/>
            <p:nvPr/>
          </p:nvSpPr>
          <p:spPr>
            <a:xfrm rot="16200000">
              <a:off x="8383093" y="-356864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AEE3082-2C74-E617-FD50-F43CCA5CE623}"/>
                </a:ext>
              </a:extLst>
            </p:cNvPr>
            <p:cNvSpPr/>
            <p:nvPr/>
          </p:nvSpPr>
          <p:spPr>
            <a:xfrm>
              <a:off x="7316280" y="613824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F15C5AB-4024-B33F-A5B5-9E8B62A5E708}"/>
                </a:ext>
              </a:extLst>
            </p:cNvPr>
            <p:cNvSpPr/>
            <p:nvPr/>
          </p:nvSpPr>
          <p:spPr>
            <a:xfrm>
              <a:off x="7708883" y="1016528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FE96EA4F-B0E3-EF30-F3A2-6CC2E3DF05C7}"/>
                </a:ext>
              </a:extLst>
            </p:cNvPr>
            <p:cNvSpPr/>
            <p:nvPr/>
          </p:nvSpPr>
          <p:spPr>
            <a:xfrm>
              <a:off x="7793291" y="1921072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E976877D-B730-C7D3-831E-06C644A69C7A}"/>
                </a:ext>
              </a:extLst>
            </p:cNvPr>
            <p:cNvGrpSpPr/>
            <p:nvPr/>
          </p:nvGrpSpPr>
          <p:grpSpPr>
            <a:xfrm rot="16200000">
              <a:off x="6921254" y="227608"/>
              <a:ext cx="3165442" cy="3161790"/>
              <a:chOff x="6511077" y="1328271"/>
              <a:chExt cx="3165442" cy="3161790"/>
            </a:xfrm>
          </p:grpSpPr>
          <p:sp>
            <p:nvSpPr>
              <p:cNvPr id="98" name="フローチャート: 代替処理 97">
                <a:extLst>
                  <a:ext uri="{FF2B5EF4-FFF2-40B4-BE49-F238E27FC236}">
                    <a16:creationId xmlns:a16="http://schemas.microsoft.com/office/drawing/2014/main" id="{EA443114-BE65-48A2-240C-1DC4E8120C62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99" name="フローチャート: 代替処理 98">
                <a:extLst>
                  <a:ext uri="{FF2B5EF4-FFF2-40B4-BE49-F238E27FC236}">
                    <a16:creationId xmlns:a16="http://schemas.microsoft.com/office/drawing/2014/main" id="{20BC3C9D-F5CA-81DF-E90E-06CD3442F8E2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00" name="フローチャート: 代替処理 99">
                <a:extLst>
                  <a:ext uri="{FF2B5EF4-FFF2-40B4-BE49-F238E27FC236}">
                    <a16:creationId xmlns:a16="http://schemas.microsoft.com/office/drawing/2014/main" id="{FB73B207-EB2B-E32C-57AE-7E299BB0EED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01" name="フローチャート: 代替処理 100">
                <a:extLst>
                  <a:ext uri="{FF2B5EF4-FFF2-40B4-BE49-F238E27FC236}">
                    <a16:creationId xmlns:a16="http://schemas.microsoft.com/office/drawing/2014/main" id="{41144B4B-D09A-2402-AA83-517E68FBDEC2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92D916D2-0F86-4807-F3F4-71E99F45BEBA}"/>
              </a:ext>
            </a:extLst>
          </p:cNvPr>
          <p:cNvGrpSpPr/>
          <p:nvPr/>
        </p:nvGrpSpPr>
        <p:grpSpPr>
          <a:xfrm>
            <a:off x="6921254" y="3513459"/>
            <a:ext cx="3165442" cy="3161790"/>
            <a:chOff x="6921254" y="3513459"/>
            <a:chExt cx="3165442" cy="3161790"/>
          </a:xfrm>
        </p:grpSpPr>
        <p:sp>
          <p:nvSpPr>
            <p:cNvPr id="102" name="フローチャート: 代替処理 101">
              <a:extLst>
                <a:ext uri="{FF2B5EF4-FFF2-40B4-BE49-F238E27FC236}">
                  <a16:creationId xmlns:a16="http://schemas.microsoft.com/office/drawing/2014/main" id="{68795B40-08A5-D53F-E799-487BF1E31489}"/>
                </a:ext>
              </a:extLst>
            </p:cNvPr>
            <p:cNvSpPr/>
            <p:nvPr/>
          </p:nvSpPr>
          <p:spPr>
            <a:xfrm>
              <a:off x="6973975" y="3558146"/>
              <a:ext cx="3060000" cy="3060000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3" name="フローチャート: 代替処理 102">
              <a:extLst>
                <a:ext uri="{FF2B5EF4-FFF2-40B4-BE49-F238E27FC236}">
                  <a16:creationId xmlns:a16="http://schemas.microsoft.com/office/drawing/2014/main" id="{C814ED25-B88B-93A8-8336-200D62CCA70B}"/>
                </a:ext>
              </a:extLst>
            </p:cNvPr>
            <p:cNvSpPr/>
            <p:nvPr/>
          </p:nvSpPr>
          <p:spPr>
            <a:xfrm>
              <a:off x="7036135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4" name="フローチャート: 代替処理 103">
              <a:extLst>
                <a:ext uri="{FF2B5EF4-FFF2-40B4-BE49-F238E27FC236}">
                  <a16:creationId xmlns:a16="http://schemas.microsoft.com/office/drawing/2014/main" id="{28CAB59F-2EDB-C658-9D7D-E6E9F78B4A7B}"/>
                </a:ext>
              </a:extLst>
            </p:cNvPr>
            <p:cNvSpPr/>
            <p:nvPr/>
          </p:nvSpPr>
          <p:spPr>
            <a:xfrm>
              <a:off x="9746984" y="427814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5" name="フローチャート: 代替処理 104">
              <a:extLst>
                <a:ext uri="{FF2B5EF4-FFF2-40B4-BE49-F238E27FC236}">
                  <a16:creationId xmlns:a16="http://schemas.microsoft.com/office/drawing/2014/main" id="{C1B4DCEA-6D6E-A2D2-E861-C9FD13051EAC}"/>
                </a:ext>
              </a:extLst>
            </p:cNvPr>
            <p:cNvSpPr/>
            <p:nvPr/>
          </p:nvSpPr>
          <p:spPr>
            <a:xfrm rot="16200000">
              <a:off x="8383092" y="5625725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6" name="フローチャート: 代替処理 105">
              <a:extLst>
                <a:ext uri="{FF2B5EF4-FFF2-40B4-BE49-F238E27FC236}">
                  <a16:creationId xmlns:a16="http://schemas.microsoft.com/office/drawing/2014/main" id="{3137D2D7-7873-852B-808A-15865EFAFE8F}"/>
                </a:ext>
              </a:extLst>
            </p:cNvPr>
            <p:cNvSpPr/>
            <p:nvPr/>
          </p:nvSpPr>
          <p:spPr>
            <a:xfrm rot="16200000">
              <a:off x="8383093" y="2928987"/>
              <a:ext cx="230684" cy="1614795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9ABAB3BB-48CC-FF91-9D9D-51A4B4A07ABC}"/>
                </a:ext>
              </a:extLst>
            </p:cNvPr>
            <p:cNvSpPr/>
            <p:nvPr/>
          </p:nvSpPr>
          <p:spPr>
            <a:xfrm>
              <a:off x="7316280" y="3899675"/>
              <a:ext cx="2394971" cy="236426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187CEA1F-7F1F-ACCA-99B4-6A2C8D93B9D1}"/>
                </a:ext>
              </a:extLst>
            </p:cNvPr>
            <p:cNvSpPr/>
            <p:nvPr/>
          </p:nvSpPr>
          <p:spPr>
            <a:xfrm>
              <a:off x="7708883" y="4302379"/>
              <a:ext cx="1579101" cy="15588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3552F1E1-8479-52BC-566F-D9C5B5AB3CEF}"/>
                </a:ext>
              </a:extLst>
            </p:cNvPr>
            <p:cNvSpPr/>
            <p:nvPr/>
          </p:nvSpPr>
          <p:spPr>
            <a:xfrm>
              <a:off x="7793291" y="5206923"/>
              <a:ext cx="1403928" cy="531005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b="1" dirty="0">
                  <a:ln w="28575">
                    <a:noFill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残</a:t>
              </a:r>
            </a:p>
          </p:txBody>
        </p: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EADEEEF6-2E0C-BE5F-B243-62F21CC3058F}"/>
                </a:ext>
              </a:extLst>
            </p:cNvPr>
            <p:cNvGrpSpPr/>
            <p:nvPr/>
          </p:nvGrpSpPr>
          <p:grpSpPr>
            <a:xfrm>
              <a:off x="6921254" y="3513459"/>
              <a:ext cx="3165442" cy="3161790"/>
              <a:chOff x="6511077" y="1328271"/>
              <a:chExt cx="3165442" cy="3161790"/>
            </a:xfrm>
          </p:grpSpPr>
          <p:sp>
            <p:nvSpPr>
              <p:cNvPr id="111" name="フローチャート: 代替処理 110">
                <a:extLst>
                  <a:ext uri="{FF2B5EF4-FFF2-40B4-BE49-F238E27FC236}">
                    <a16:creationId xmlns:a16="http://schemas.microsoft.com/office/drawing/2014/main" id="{C318E564-69F9-A1F5-AF01-5D70C52AD8A5}"/>
                  </a:ext>
                </a:extLst>
              </p:cNvPr>
              <p:cNvSpPr/>
              <p:nvPr/>
            </p:nvSpPr>
            <p:spPr>
              <a:xfrm rot="10800000">
                <a:off x="8955215" y="1331210"/>
                <a:ext cx="720000" cy="720000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南</a:t>
                </a:r>
              </a:p>
            </p:txBody>
          </p:sp>
          <p:sp>
            <p:nvSpPr>
              <p:cNvPr id="112" name="フローチャート: 代替処理 111">
                <a:extLst>
                  <a:ext uri="{FF2B5EF4-FFF2-40B4-BE49-F238E27FC236}">
                    <a16:creationId xmlns:a16="http://schemas.microsoft.com/office/drawing/2014/main" id="{D53B0116-1F5A-AC8B-05F1-6DEC1924B36B}"/>
                  </a:ext>
                </a:extLst>
              </p:cNvPr>
              <p:cNvSpPr/>
              <p:nvPr/>
            </p:nvSpPr>
            <p:spPr>
              <a:xfrm rot="5400000">
                <a:off x="6511743" y="1328271"/>
                <a:ext cx="720000" cy="720000"/>
              </a:xfrm>
              <a:prstGeom prst="flowChartAlternateProcess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西</a:t>
                </a:r>
              </a:p>
            </p:txBody>
          </p:sp>
          <p:sp>
            <p:nvSpPr>
              <p:cNvPr id="113" name="フローチャート: 代替処理 112">
                <a:extLst>
                  <a:ext uri="{FF2B5EF4-FFF2-40B4-BE49-F238E27FC236}">
                    <a16:creationId xmlns:a16="http://schemas.microsoft.com/office/drawing/2014/main" id="{0BC7C076-31A2-870A-A337-775A17888EE4}"/>
                  </a:ext>
                </a:extLst>
              </p:cNvPr>
              <p:cNvSpPr/>
              <p:nvPr/>
            </p:nvSpPr>
            <p:spPr>
              <a:xfrm>
                <a:off x="6511077" y="3770061"/>
                <a:ext cx="720000" cy="720000"/>
              </a:xfrm>
              <a:prstGeom prst="flowChartAlternateProcess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3175">
                      <a:solidFill>
                        <a:schemeClr val="tx1"/>
                      </a:solidFill>
                    </a:ln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北</a:t>
                </a:r>
              </a:p>
            </p:txBody>
          </p:sp>
          <p:sp>
            <p:nvSpPr>
              <p:cNvPr id="114" name="フローチャート: 代替処理 113">
                <a:extLst>
                  <a:ext uri="{FF2B5EF4-FFF2-40B4-BE49-F238E27FC236}">
                    <a16:creationId xmlns:a16="http://schemas.microsoft.com/office/drawing/2014/main" id="{951F9F5D-DBB0-2A48-C51D-63FF177A1A7E}"/>
                  </a:ext>
                </a:extLst>
              </p:cNvPr>
              <p:cNvSpPr/>
              <p:nvPr/>
            </p:nvSpPr>
            <p:spPr>
              <a:xfrm rot="16200000">
                <a:off x="8956519" y="3770061"/>
                <a:ext cx="720000" cy="720000"/>
              </a:xfrm>
              <a:prstGeom prst="flowChartAlternateProcess">
                <a:avLst/>
              </a:prstGeom>
              <a:solidFill>
                <a:srgbClr val="FF5050"/>
              </a:solidFill>
              <a:ln w="38100"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b="1" dirty="0">
                    <a:ln w="19050">
                      <a:noFill/>
                    </a:ln>
                    <a:solidFill>
                      <a:schemeClr val="tx1"/>
                    </a:solidFill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rPr>
                  <a:t>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62138" y="1894306"/>
            <a:ext cx="1345810" cy="186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1500" b="1" dirty="0">
                <a:ln w="762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０</a:t>
            </a:r>
            <a:endParaRPr kumimoji="1" lang="ja-JP" altLang="en-US" sz="11500" b="1" dirty="0">
              <a:ln w="76200"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39FE7-7AD5-45AD-24C1-95C9F53FE498}"/>
              </a:ext>
            </a:extLst>
          </p:cNvPr>
          <p:cNvGrpSpPr/>
          <p:nvPr/>
        </p:nvGrpSpPr>
        <p:grpSpPr>
          <a:xfrm>
            <a:off x="7952508" y="2032000"/>
            <a:ext cx="2160000" cy="2160000"/>
            <a:chOff x="7952508" y="2032000"/>
            <a:chExt cx="2160000" cy="216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5DDDE7C-116A-C67B-9352-5C47F5FB0153}"/>
                </a:ext>
              </a:extLst>
            </p:cNvPr>
            <p:cNvSpPr/>
            <p:nvPr/>
          </p:nvSpPr>
          <p:spPr>
            <a:xfrm>
              <a:off x="7952508" y="2032000"/>
              <a:ext cx="2160000" cy="21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96419489-1642-7053-6217-0284259E3527}"/>
                </a:ext>
              </a:extLst>
            </p:cNvPr>
            <p:cNvSpPr/>
            <p:nvPr/>
          </p:nvSpPr>
          <p:spPr>
            <a:xfrm rot="8100000">
              <a:off x="8432332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59D31B7E-CD13-3D63-1381-B96B594D5D6A}"/>
                </a:ext>
              </a:extLst>
            </p:cNvPr>
            <p:cNvSpPr/>
            <p:nvPr/>
          </p:nvSpPr>
          <p:spPr>
            <a:xfrm rot="2700000">
              <a:off x="8845228" y="2620106"/>
              <a:ext cx="756000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9A63CBA-D7ED-5EB4-8041-AC533F2A644F}"/>
                </a:ext>
              </a:extLst>
            </p:cNvPr>
            <p:cNvSpPr txBox="1"/>
            <p:nvPr/>
          </p:nvSpPr>
          <p:spPr>
            <a:xfrm>
              <a:off x="8144302" y="3180774"/>
              <a:ext cx="1776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800" dirty="0">
                  <a:solidFill>
                    <a:schemeClr val="bg1"/>
                  </a:solidFill>
                  <a:latin typeface="UD デジタル 教科書体 NK-B" panose="02020700000000000000" pitchFamily="18" charset="-128"/>
                  <a:ea typeface="UD デジタル 教科書体 NK-B" panose="02020700000000000000" pitchFamily="18" charset="-128"/>
                </a:rPr>
                <a:t>TOP</a:t>
              </a:r>
              <a:endParaRPr kumimoji="1" lang="ja-JP" altLang="en-US" sz="48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3D80875E-B8CC-5296-8486-02FFE02C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0" y="5733288"/>
            <a:ext cx="1920493" cy="12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45</Words>
  <Application>Microsoft Office PowerPoint</Application>
  <PresentationFormat>ワイド画面</PresentationFormat>
  <Paragraphs>41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HGS創英ﾌﾟﾚｾﾞﾝｽEB</vt:lpstr>
      <vt:lpstr>HG丸ｺﾞｼｯｸM-PRO</vt:lpstr>
      <vt:lpstr>HG創英ﾌﾟﾚｾﾞﾝｽEB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24</cp:revision>
  <dcterms:created xsi:type="dcterms:W3CDTF">2024-09-11T14:25:33Z</dcterms:created>
  <dcterms:modified xsi:type="dcterms:W3CDTF">2025-06-15T00:56:50Z</dcterms:modified>
</cp:coreProperties>
</file>