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0A50836-5A07-4E1B-872A-50F3F1E680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77401-FDF2-EF1B-5AFC-B1B561DA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E3588F-5CE7-4D93-AFDB-C79B894B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FE26F-7AC0-2192-80A3-0E547518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20612-9AAC-584C-FA56-CB43312B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1B7A0-8200-6EFF-5379-CEE27515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F34B7-320E-CC67-FAAE-D504A4EC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57C76-C838-2CB9-FC3B-8E70D0BE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78BF2F-C4ED-889C-6F37-AC6E2F8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C07E7-11B3-2C87-68CC-44A4CC95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C1C3E-1882-37C6-AF12-E6B7D7BD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8A6748-E33C-28FC-F4B7-65EDC826A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BB3D4-ADBC-2BFE-C8A5-EBED4891C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FA16F-C892-3EF2-68FE-D0351A2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84C6F-3299-BA79-9A76-44E9AD89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1750D-E03B-FDFD-B3BF-8F38C2E8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3E63-1361-A71D-F7CD-F9457403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3674C-A042-F4B6-9A2B-8BEBB9E9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04CEA-561E-C267-98BD-5D3D3732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D6876-D38F-2FFF-71CC-915F2F8B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31686-5208-C12C-CD04-540A1BE4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7FFF-8F5D-0798-CBB1-82C45716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9C630-E957-112D-BCB5-F4A5B1A6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2ADD-93FF-BCF6-46A9-DEAB60E2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DF89E-4194-EAAB-4704-83A9B767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7A5EE-0DC5-432C-8116-D3C8B3A0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0AF9C-4438-45FE-F976-71515322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99D45-D120-7014-489A-5D61BFE7A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EEFF9F-2597-5F9E-ED25-FBD55EBF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81AA9-2960-0954-90AB-0698A2A5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E68327-DFEF-39BE-9EE1-E7EEDD55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7F82A5-EE3B-166D-F1ED-2CAF2CE4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9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8807C-AFE4-BEBE-B3A5-9E0F4492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CFBFE-22A9-423D-2A8D-DEAADA92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E5A354-B468-058E-1D3D-22B58E67C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5F76F4-5AB9-6CFE-BCF7-52168ADDB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36C6FB-A1FE-9A6A-B9CF-A1F769A3B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E6A24B-BA0A-0776-D3D6-4604D228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B8F26C-46EC-5F41-A8FC-7DC1E9B4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4B0175-124E-882F-076A-271759F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58CED-71A2-AA5E-0871-833430D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7C5445-9263-39D5-BA90-BABD0548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1BF32C-F8B7-1ADA-CDCE-5D521144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6C40B2-91AE-A6CB-D295-6B93353E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EFB2D4-43A3-76D6-8271-FEA7E4DD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C9E6FB-F32B-88A1-8326-1C5F148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34F60-0C92-488A-9757-800EE6F7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2C0F4-383E-EE40-8B9E-F35BE4A7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7A48C-C8FE-5A1F-9979-9F8C052B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9A8F62-6598-07BD-3306-84E15DA3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DFA8F3-43CC-7EF9-92FA-4E4254E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2F6FE4-2457-BC00-31AB-7A40E43B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C88D6-0B49-E1A6-6BA3-9A977C9D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5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33E2F-D9DE-CE47-1A88-6E83D9C8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52486E-BA9A-76C7-7C30-F8C8529AA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AFF075-80C0-CC04-67A7-652914BC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4429E5-EEF5-86AA-FCE0-DD55C3F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C8229-A04E-7DD9-71BB-1EA22F20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0C474E-213E-BAF6-8D0F-F8016414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76F5A-667D-C8A3-16EF-7D70E84F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56F68D-2521-03FD-6547-E48BDB03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24658-402D-A83E-48CB-3B70A1152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D425-86B3-41C8-A472-B85E9FD9F43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892A5-9375-D869-46A8-48E6CE749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69E76-8302-0A16-8BDF-741217D1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1238-37BC-40C9-8E96-B10521304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F901C-EB54-769D-8572-A36BA7538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65420-B44D-54CD-84A5-BE60DACF0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0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7F0D0-3042-7B72-A047-FDDE2C94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Настройка </a:t>
            </a:r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F1486-3218-A181-10C2-471B9803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12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43977-6375-5FDB-5743-F8FF0B32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Настраиваем горячие клавиши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D56AF4-0FAA-76D3-C41B-0A8B3FF9D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3129756"/>
            <a:ext cx="6448425" cy="1743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19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33EB0-73EB-5914-DC58-D269EC6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системы с помощью терминала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773C90-861E-44CF-CE44-3217A2305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200" y="1825625"/>
            <a:ext cx="683160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87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C49E-7FC9-8D1E-19A5-000A74A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en-US" dirty="0"/>
              <a:t>snap</a:t>
            </a:r>
            <a:r>
              <a:rPr lang="ru-RU" dirty="0"/>
              <a:t>-версии и установки </a:t>
            </a:r>
            <a:r>
              <a:rPr lang="en-US" dirty="0"/>
              <a:t>deb-</a:t>
            </a:r>
            <a:r>
              <a:rPr lang="ru-RU" dirty="0"/>
              <a:t>версии </a:t>
            </a:r>
            <a:r>
              <a:rPr lang="en-US" dirty="0"/>
              <a:t>Firefox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6573FEB-80CF-822F-8843-ED3C776F9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08" y="1976721"/>
            <a:ext cx="7572375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D88DE8-22A0-A970-439A-EB165A00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84" y="3529580"/>
            <a:ext cx="5940425" cy="289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3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A4E78-AD92-B8C8-899A-B907FE99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deb-</a:t>
            </a:r>
            <a:r>
              <a:rPr lang="ru-RU" dirty="0"/>
              <a:t>версии браузера </a:t>
            </a:r>
            <a:r>
              <a:rPr lang="en-US" dirty="0"/>
              <a:t>Chromium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90C5AD-7902-D183-0576-E320971C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833" y="2766218"/>
            <a:ext cx="8992333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74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AD5A0-2B4A-12B6-37EB-811C1DCA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 кодеков </a:t>
            </a:r>
            <a:r>
              <a:rPr lang="ru-RU" dirty="0">
                <a:effectLst/>
                <a:ea typeface="Calibri" panose="020F0502020204030204" pitchFamily="34" charset="0"/>
              </a:rPr>
              <a:t>мультимедия ubuntu-restricted-extras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489DC1-8395-8FCD-2187-0DA12471D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08" y="1999297"/>
            <a:ext cx="6301726" cy="39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1ACF4D-FDA6-BEC1-F804-081FCC69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25" y="2689764"/>
            <a:ext cx="4659347" cy="2619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EC03-AF0D-CB8A-CF09-DD4561F6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6464"/>
            <a:ext cx="10515600" cy="1640956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Настройка контекстного меню файлового менеджера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Nautilus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1C5179-E7E2-18E2-4EAE-7C680509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7" y="2891631"/>
            <a:ext cx="7972425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5F862-180E-A32B-0E56-A0DC3C29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Решаем проблему с отображением кириллицы в текстовом редакторе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Gedit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DB3CA3-F94D-1762-7DCF-1ECC56975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603" y="2675302"/>
            <a:ext cx="8000794" cy="1507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49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A876-627B-4CCA-2868-0CC6B2DF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дополнительную поддержку архиваторов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8A6E628-FDBE-397B-A056-0A9234A52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208"/>
          <a:stretch/>
        </p:blipFill>
        <p:spPr bwMode="auto">
          <a:xfrm>
            <a:off x="1846739" y="1690688"/>
            <a:ext cx="8498517" cy="49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A0F451-CB51-A003-F3D9-D2D15102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22" y="2470591"/>
            <a:ext cx="6287956" cy="3706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30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D6E43-2340-2D63-BF9D-335A3EE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5438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скриншотер</a:t>
            </a:r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Flameshot</a:t>
            </a:r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инструмент для создания GIF-анимации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Peek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012A3C-A17D-9104-7E33-5F1A9D2AA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248" y="2373303"/>
            <a:ext cx="7423503" cy="93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7D8C2-731B-7BD1-EFAD-4D867D77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22" y="4016829"/>
            <a:ext cx="1724555" cy="159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52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2D6FF-1F7D-5BA8-D64C-4A9BEBF5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установки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82771D-EFCD-4666-6112-12D00211D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62" y="2029619"/>
            <a:ext cx="76866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37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9C987-F0D5-F250-FF1C-61321341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8197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инструмент GNOME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Tweaks</a:t>
            </a:r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для настройки рабочего окружения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398D56-1C04-3761-7F09-37209248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81" y="1825625"/>
            <a:ext cx="805643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33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56350-2D66-D1BE-2972-05AA309F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544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консольный мониторинг ресурсов </a:t>
            </a:r>
            <a:r>
              <a:rPr lang="ru-RU" sz="4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Bashtop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8B5E56F-DA24-6B68-BA3D-E4D7E253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88" y="2723654"/>
            <a:ext cx="89452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3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799CA-19A1-9E72-B9C0-C98CD842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пробной и полной версии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66170D-812B-FC1F-1EEB-40A8D04E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124869"/>
            <a:ext cx="8143875" cy="3752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32F25-C03F-1E00-5DF4-19314B73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типа установки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C9B5E7-984E-8C07-99C6-64F990B6E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2115344"/>
            <a:ext cx="8067675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2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34393-C52C-EB48-A741-120889FD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приложений для установки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BB7BF8-ABE0-F87A-80E4-F6241E737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18"/>
          <a:stretch/>
        </p:blipFill>
        <p:spPr bwMode="auto">
          <a:xfrm>
            <a:off x="2090737" y="2508336"/>
            <a:ext cx="8010525" cy="298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53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2459F-4B23-8106-E417-6CC1C67A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автоматической или ручной установки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BC85C9-1029-0E2B-2032-932749A9B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2115344"/>
            <a:ext cx="7343775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22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0E551-DA41-7486-1886-9A970FC1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учетной записи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5858F9-8913-EFE1-8D6C-D4328358F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65" b="13083"/>
          <a:stretch/>
        </p:blipFill>
        <p:spPr>
          <a:xfrm>
            <a:off x="3006293" y="2276669"/>
            <a:ext cx="6179414" cy="3331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18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70AA5-86CB-973A-35F9-0A89335A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данных выбора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595172-6909-1139-C6FB-C8E91B68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896269"/>
            <a:ext cx="7791450" cy="421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01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EB871-9D73-A55F-9183-7F4168FA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установки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3058F1-48FE-13AE-9CA4-B33C09827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1986756"/>
            <a:ext cx="7496175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60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</Words>
  <Application>Microsoft Office PowerPoint</Application>
  <PresentationFormat>Широкоэкранный</PresentationFormat>
  <Paragraphs>21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Установка и настройка UBUNTU</vt:lpstr>
      <vt:lpstr>Начало установки </vt:lpstr>
      <vt:lpstr>Выбор пробной и полной версии</vt:lpstr>
      <vt:lpstr>Выбор типа установки</vt:lpstr>
      <vt:lpstr>Выбор приложений для установки</vt:lpstr>
      <vt:lpstr>Выбор автоматической или ручной установки</vt:lpstr>
      <vt:lpstr>Создание учетной записи</vt:lpstr>
      <vt:lpstr>Просмотр данных выбора</vt:lpstr>
      <vt:lpstr>Завершение установки</vt:lpstr>
      <vt:lpstr>Настройка UBUNTU</vt:lpstr>
      <vt:lpstr>Настраиваем горячие клавиши</vt:lpstr>
      <vt:lpstr>Обновление системы с помощью терминала</vt:lpstr>
      <vt:lpstr>Удаление snap-версии и установки deb-версии Firefox</vt:lpstr>
      <vt:lpstr>Установка deb-версии браузера Chromium</vt:lpstr>
      <vt:lpstr>Установка пакетов кодеков мультимедия ubuntu-restricted-extras</vt:lpstr>
      <vt:lpstr>Настройка контекстного меню файлового менеджера Nautilus </vt:lpstr>
      <vt:lpstr>Решаем проблему с отображением кириллицы в текстовом редакторе Gedit </vt:lpstr>
      <vt:lpstr>Устанавливаем дополнительную поддержку архиваторов </vt:lpstr>
      <vt:lpstr>Устанавливаем скриншотер Flameshot и инструмент для создания GIF-анимации Peek </vt:lpstr>
      <vt:lpstr>Устанавливаем инструмент GNOME Tweaks для настройки рабочего окружения </vt:lpstr>
      <vt:lpstr>Устанавливаем консольный мониторинг ресурсов Bashtop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UBUNTU</dc:title>
  <dc:creator>Данил Михалицын</dc:creator>
  <cp:lastModifiedBy>Данил Михалицын</cp:lastModifiedBy>
  <cp:revision>2</cp:revision>
  <dcterms:created xsi:type="dcterms:W3CDTF">2024-05-04T07:54:06Z</dcterms:created>
  <dcterms:modified xsi:type="dcterms:W3CDTF">2024-05-04T09:17:40Z</dcterms:modified>
</cp:coreProperties>
</file>