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72" r:id="rId11"/>
    <p:sldId id="264" r:id="rId12"/>
    <p:sldId id="265" r:id="rId13"/>
    <p:sldId id="273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5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4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2F04-C879-42E6-AA34-16AFFA6491B5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D7A3-7B0D-485E-A0D0-304308265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1CD9D-30F7-D254-21DF-EC65DACD3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МИНИСТЕРСТВО ОБРАЗОВАНИЯ КИРОВСКОЙ ОБЛАСТИ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Кировское областное государственное профессиональное образовательное 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бюджетное учреждение  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«Слободской  колледж педагогики и социальных отношений»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br>
              <a:rPr lang="ru-RU" sz="18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ru-RU" sz="18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ПМ 11. Разработка и администрирование баз данных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ru-RU" sz="18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 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ru-RU" sz="18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Тема: Разработка базы данных «</a:t>
            </a:r>
            <a:r>
              <a:rPr lang="ru-RU" sz="1800" b="1" dirty="0" err="1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ХранительПРО</a:t>
            </a:r>
            <a:r>
              <a:rPr lang="ru-RU" sz="18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»</a:t>
            </a:r>
            <a:b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7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E58691-574D-19AD-EF21-B358CD9A2417}"/>
              </a:ext>
            </a:extLst>
          </p:cNvPr>
          <p:cNvSpPr txBox="1"/>
          <p:nvPr/>
        </p:nvSpPr>
        <p:spPr>
          <a:xfrm>
            <a:off x="0" y="0"/>
            <a:ext cx="5607698" cy="50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ru-RU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USE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ХранительП</a:t>
            </a:r>
            <a:r>
              <a:rPr lang="ru-RU" sz="1400" dirty="0" err="1">
                <a:solidFill>
                  <a:srgbClr val="000000"/>
                </a:solidFill>
                <a:latin typeface="Times New Roman CYR" panose="02020603050405020304" pitchFamily="18" charset="0"/>
                <a:ea typeface="Times New Roman" panose="02020603050405020304" pitchFamily="18" charset="0"/>
              </a:rPr>
              <a:t>ро</a:t>
            </a:r>
            <a:r>
              <a:rPr lang="ru-RU" sz="1400" dirty="0">
                <a:solidFill>
                  <a:srgbClr val="000000"/>
                </a:solidFill>
                <a:latin typeface="Times New Roman CYR" panose="02020603050405020304" pitchFamily="18" charset="0"/>
                <a:ea typeface="Times New Roman" panose="02020603050405020304" pitchFamily="18" charset="0"/>
              </a:rPr>
              <a:t>!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GO</a:t>
            </a:r>
            <a:endParaRPr lang="ru-RU" sz="1400" dirty="0">
              <a:solidFill>
                <a:srgbClr val="00000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SET ANSI_NULLS ON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GO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SET QUOTED_IDENTIFIER ON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GO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ALTER PROCEDURE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].[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FilteringRequests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@Type INT,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@Department INT,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@Status NVARCHAR(50)</a:t>
            </a:r>
            <a:endParaRPr lang="ru-RU" sz="1400" dirty="0">
              <a:solidFill>
                <a:srgbClr val="00000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AS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BEGIN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SELECT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B25E0-DC46-55D0-7DAE-CBFC17A4A7EA}"/>
              </a:ext>
            </a:extLst>
          </p:cNvPr>
          <p:cNvSpPr txBox="1"/>
          <p:nvPr/>
        </p:nvSpPr>
        <p:spPr>
          <a:xfrm>
            <a:off x="5607698" y="0"/>
            <a:ext cx="658282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ID_request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T.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Title_type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Type,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R. Date,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R. Time,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D. Title AS Department,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R. Status</a:t>
            </a: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FROM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Request R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JOIN [Type of visit] T 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R.ID_type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T.ID_type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JOIN Department D ON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D.ID_department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WHERE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(@Type IS NULL 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R.ID_type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@Type)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AND (@Department IS NULL 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@Department)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AND (@Status IS NULL OR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R.Status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@Status);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END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2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00760-98FC-4180-B6E7-C60B3654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Создание и обоснование групп пользователей, принципов регистрации и системы паролей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48DFB0-929D-FDC8-E0D0-D7348E4F2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798409"/>
            <a:ext cx="67102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Авторизация происходит с помощью логина и пароля пользователя.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594B35-F34B-1356-6F13-8E71850E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2" y="2369427"/>
            <a:ext cx="394390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3DE8C-B6D4-3AAA-A9B3-F1E079CA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Выполнение резервного копирования БД и восстановление состояния БД на заданную дату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7DF3AF-CE9F-47E0-3D0C-ECE0860D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690688"/>
            <a:ext cx="4674637" cy="34390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63D32C-C480-53F6-B5A9-5FE852EDA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879" y="1667361"/>
            <a:ext cx="578248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7461F-4868-04C5-AD1F-C1E540B3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6" y="905068"/>
            <a:ext cx="5739364" cy="48425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7F66B9-4FFA-EDF1-71FF-BA51DB7C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08" y="2366357"/>
            <a:ext cx="425826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6751A-8BCA-420F-B4EE-C30AC1CF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Оформление заявок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F107B1-51EE-58DB-290F-E96AA456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690688"/>
            <a:ext cx="5291446" cy="38561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F4413E-5EEC-52F6-FF4A-54FDAC5E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10" y="1770243"/>
            <a:ext cx="4502287" cy="38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2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7DA51-E9AE-D3F4-A433-FB725405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Терминал сотрудника охраны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266DE6-A4C4-628E-8670-16EC8070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31" y="2113657"/>
            <a:ext cx="6325483" cy="34104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8110B2-D552-F355-D84C-7B617B9D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0" y="1980868"/>
            <a:ext cx="424874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7DA51-E9AE-D3F4-A433-FB725405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Терминал сотрудника общего доступа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C8CD0F-8083-C001-5CF5-693B7366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1" y="2088459"/>
            <a:ext cx="4248743" cy="33627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5887AC-DB76-2ABE-54F1-B6AAB095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34" y="2088459"/>
            <a:ext cx="752047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7DA51-E9AE-D3F4-A433-FB725405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Терминал сотрудника подразделения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19EB7-650B-A68B-E10E-43DA87CD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8" y="2209757"/>
            <a:ext cx="4248743" cy="33627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25419F-3815-5278-DB10-0E30C5BF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036" y="2243063"/>
            <a:ext cx="7268548" cy="32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4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90057-F5E0-DF61-719E-78E3263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Выполнение анализа и предварительной обработки информации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DBB064D-1E04-4CE7-AA23-1243C972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28" y="1492898"/>
            <a:ext cx="3817256" cy="4999977"/>
          </a:xfrm>
        </p:spPr>
      </p:pic>
    </p:spTree>
    <p:extLst>
      <p:ext uri="{BB962C8B-B14F-4D97-AF65-F5344CB8AC3E}">
        <p14:creationId xmlns:p14="http://schemas.microsoft.com/office/powerpoint/2010/main" val="16599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CD7B0-6CAD-8F6D-DCAA-B19F1C0F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61" y="135683"/>
            <a:ext cx="10058400" cy="145075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Выделение объектов и атрибутов в соответствии с заданием</a:t>
            </a:r>
            <a:endParaRPr lang="ru-RU" sz="36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330B5AD-CAC4-027B-3DCF-D95365E16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20" y="1585309"/>
            <a:ext cx="40102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Получилось  10 таблиц: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Групповое посещение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Группы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Заявки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Личное посещение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Отдел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Подразделения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Посетитель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Пропуск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Сотрудники</a:t>
            </a:r>
          </a:p>
          <a:p>
            <a:pPr marL="433070" indent="-342900">
              <a:buFont typeface="+mj-lt"/>
              <a:buAutoNum type="arabicPeriod"/>
            </a:pP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Статус заявки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DA0439-0841-D6E9-222C-F8EB54EB53A7}"/>
              </a:ext>
            </a:extLst>
          </p:cNvPr>
          <p:cNvSpPr txBox="1"/>
          <p:nvPr/>
        </p:nvSpPr>
        <p:spPr>
          <a:xfrm>
            <a:off x="4087397" y="14006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/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Пример: таблица Посетитель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9BD5D-E655-873B-3F0F-396B530C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45" y="1954641"/>
            <a:ext cx="606827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08A01-0399-7A92-4793-B706AEAF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Проектирование, нормализация и построение БД в предложенной СУБД и заполнение всех таблиц с помощью соответствующих средств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D37685-EADF-9449-0ACB-77CD31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212"/>
            <a:ext cx="4767845" cy="46241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688612-CDC5-5A6D-3848-D5CF155E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15" y="2209523"/>
            <a:ext cx="5867811" cy="42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3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4149-6A1E-9671-44E7-87CEF60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Создание запросов и отчетов в соответствии с заданием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52072-7F28-CC41-0167-4D8EA6E2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1.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Представление и его запуск на просмотр количества посещений в день/месяц/год с возможностью группировки по подразделениям в форме таблицы</a:t>
            </a:r>
            <a:r>
              <a:rPr lang="ru-RU" sz="18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:</a:t>
            </a:r>
          </a:p>
          <a:p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25A5C-9DF0-CDC5-FF2A-865BBD06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738888"/>
            <a:ext cx="537986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Подразделение, CONVERT(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) AS [Дата посещения], COUNT(*) AS [Количество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пос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тителей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]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r INNER JOIN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d ON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d.ID_department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4CA8E430-6A11-0521-3529-CBA2C9E1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46" y="2526956"/>
            <a:ext cx="4617573" cy="351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1FB732-916B-8A5B-23CE-CD2AB32D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6879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GROUP BY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d.Title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CONVERT(date,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r.Date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)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4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4149-6A1E-9671-44E7-87CEF60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Создание запросов и отчетов в соответствии с заданием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52072-7F28-CC41-0167-4D8EA6E2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2. Представление и его запуск на просмотр списка лиц, находящихся на текущий момент на территории организации с группировкой по подразделения:</a:t>
            </a:r>
            <a:endParaRPr lang="ru-RU" sz="18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92AFC2-74D4-C400-5CB5-4A0B76E0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87941"/>
            <a:ext cx="10515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d.Title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Department,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e.Last_name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e.First_name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e.Middle_name</a:t>
            </a:r>
            <a:r>
              <a:rPr lang="en-US" altLang="ru-RU" sz="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r INNER JOIN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dbo.Employee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e ON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r.id_user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e.ID_employee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INNER JOIN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d ON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d.ID_department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GROUP BY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d.Title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e.Last_name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e.First_name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e.Middle_name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Рисунок 1">
            <a:extLst>
              <a:ext uri="{FF2B5EF4-FFF2-40B4-BE49-F238E27FC236}">
                <a16:creationId xmlns:a16="http://schemas.microsoft.com/office/drawing/2014/main" id="{B7ACEB5B-1A0D-E37A-9EFA-638C78AB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86" y="3727045"/>
            <a:ext cx="6502227" cy="20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0282508-4E62-AB54-CFB3-899A9B43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00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4149-6A1E-9671-44E7-87CEF60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 CYR" panose="02020603050405020304" pitchFamily="18" charset="0"/>
                <a:ea typeface="Times New Roman" panose="02020603050405020304" pitchFamily="18" charset="0"/>
              </a:rPr>
              <a:t>Создание запросов и отчетов в соответствии с заданием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52072-7F28-CC41-0167-4D8EA6E2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8"/>
            <a:ext cx="10515600" cy="4351338"/>
          </a:xfrm>
        </p:spPr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3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 Представление </a:t>
            </a:r>
            <a:r>
              <a:rPr lang="ru-RU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ViewListRequests</a:t>
            </a: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для просмотра списка заявок со всеми данными</a:t>
            </a:r>
            <a:r>
              <a:rPr lang="ru-RU" sz="18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:</a:t>
            </a:r>
            <a:endParaRPr lang="ru-RU" sz="18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282508-4E62-AB54-CFB3-899A9B43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00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7B9BFE-E103-C645-93B1-7A0B20CB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0250"/>
            <a:ext cx="618377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dbo.Request.ID_request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.[Type of visit].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Title_type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dbo.Request.Date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dbo.Request.Time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dbo.Department.Title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dbo.Request.Status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.[Name group]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INNER JOIN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.[Type of visit] ON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dbo.Request.ID_type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.[Type of visit].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ID_type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INNER JOIN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ON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dbo.Request.ID_department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dbo.Department.ID_department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3F7AC-8CD8-3A97-D5C9-A4F57646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03765C4C-C058-9CF1-D9D6-ACB5DD32E4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32" y="698209"/>
            <a:ext cx="7127536" cy="509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3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A4149-6A1E-9671-44E7-87CEF60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Создание запросов и отчетов в соответствии с заданием</a:t>
            </a:r>
            <a:endParaRPr lang="ru-RU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52072-7F28-CC41-0167-4D8EA6E2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4.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Х</a:t>
            </a:r>
            <a:r>
              <a:rPr lang="ru-RU" sz="18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ранимая процедура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FilteringRequests</a:t>
            </a:r>
            <a:r>
              <a:rPr lang="ru-RU" sz="18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для фильтрации заявок по типу, подразделениям и статусу.</a:t>
            </a:r>
            <a:endParaRPr lang="ru-RU" sz="18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282508-4E62-AB54-CFB3-899A9B43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00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2B263-F8E5-68DB-201C-C3601BE33FA3}"/>
              </a:ext>
            </a:extLst>
          </p:cNvPr>
          <p:cNvSpPr txBox="1"/>
          <p:nvPr/>
        </p:nvSpPr>
        <p:spPr>
          <a:xfrm>
            <a:off x="4884938" y="2154767"/>
            <a:ext cx="609452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ID_request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,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T.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Title_type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AS Type,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R. Date,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R. Time,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D. Title AS Department,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R. Status</a:t>
            </a: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FROM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Request R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JOIN [Type of visit] T ON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R.ID_type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T.ID_type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JOIN Department D ON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D.ID_department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WHERE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(@Type IS NULL OR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R.ID_type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@Type)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AND (@Department IS NULL OR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R.ID_department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@Department)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       AND (@Status IS NULL OR </a:t>
            </a:r>
            <a:r>
              <a:rPr lang="en-US" sz="900" dirty="0" err="1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R.Status</a:t>
            </a: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 = @Status);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1095" algn="just">
              <a:spcBef>
                <a:spcPts val="120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</a:rPr>
              <a:t>END</a:t>
            </a:r>
            <a:endParaRPr lang="ru-RU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02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821</Words>
  <Application>Microsoft Office PowerPoint</Application>
  <PresentationFormat>Широкоэкранный</PresentationFormat>
  <Paragraphs>87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 Semibold</vt:lpstr>
      <vt:lpstr>Times New Roman</vt:lpstr>
      <vt:lpstr>Times New Roman CYR</vt:lpstr>
      <vt:lpstr>Тема Office</vt:lpstr>
      <vt:lpstr>МИНИСТЕРСТВО ОБРАЗОВАНИЯ КИРОВСКОЙ ОБЛАСТИ Кировское областное государственное профессиональное образовательное   бюджетное учреждение   «Слободской  колледж педагогики и социальных отношений»   ПМ 11. Разработка и администрирование баз данных   Тема: Разработка базы данных «ХранительПРО» </vt:lpstr>
      <vt:lpstr>Выполнение анализа и предварительной обработки информации </vt:lpstr>
      <vt:lpstr>Выделение объектов и атрибутов в соответствии с заданием</vt:lpstr>
      <vt:lpstr>Проектирование, нормализация и построение БД в предложенной СУБД и заполнение всех таблиц с помощью соответствующих средств</vt:lpstr>
      <vt:lpstr>Создание запросов и отчетов в соответствии с заданием</vt:lpstr>
      <vt:lpstr>Создание запросов и отчетов в соответствии с заданием</vt:lpstr>
      <vt:lpstr>Создание запросов и отчетов в соответствии с заданием</vt:lpstr>
      <vt:lpstr>Презентация PowerPoint</vt:lpstr>
      <vt:lpstr>Создание запросов и отчетов в соответствии с заданием</vt:lpstr>
      <vt:lpstr>Презентация PowerPoint</vt:lpstr>
      <vt:lpstr>Создание и обоснование групп пользователей, принципов регистрации и системы паролей</vt:lpstr>
      <vt:lpstr>Выполнение резервного копирования БД и восстановление состояния БД на заданную дату</vt:lpstr>
      <vt:lpstr>Презентация PowerPoint</vt:lpstr>
      <vt:lpstr>Оформление заявок</vt:lpstr>
      <vt:lpstr>Терминал сотрудника охраны</vt:lpstr>
      <vt:lpstr>Терминал сотрудника общего доступа</vt:lpstr>
      <vt:lpstr>Терминал сотрудника подразделения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КИРОВСКОЙ ОБЛАСТИ Кировское областное государственное профессиональное образовательное   бюджетное учреждение   «Слободской  колледж педагогики и социальных отношений»   ПМ 11. Разработка и администрирование баз данных   Тема: Разработка базы данных «ХранительПРО»</dc:title>
  <dc:creator>Kab19-02</dc:creator>
  <cp:lastModifiedBy>Данил Михалицын</cp:lastModifiedBy>
  <cp:revision>3</cp:revision>
  <dcterms:created xsi:type="dcterms:W3CDTF">2024-04-19T10:37:52Z</dcterms:created>
  <dcterms:modified xsi:type="dcterms:W3CDTF">2024-04-19T16:42:13Z</dcterms:modified>
</cp:coreProperties>
</file>