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4685-5545-4346-A0DE-B649B5E56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4069D-B6E8-487E-8164-5AA80893F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7519-BA37-4F08-9B01-3964DE68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EF63-2B84-4D3A-BC5D-4DF3C838DC72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296-8A5D-4229-8A3F-C206A52D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6CB0C-1C69-446C-9F6D-6EA74269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6AA7-1E18-4390-A554-B71EAE1DEF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61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4389-DA45-42DD-B12F-C7CFDC4A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01341-8C22-4BCE-8477-BAA1B5E0A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6A03-3DE3-4BC9-8A3B-82D264AB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EF63-2B84-4D3A-BC5D-4DF3C838DC72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6B39E-3525-4D7F-A44E-207C2CDF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64AC-1471-43F1-9B5E-EC8DCECA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6AA7-1E18-4390-A554-B71EAE1DEF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995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2F84A-88F4-4C79-9C85-183B6495C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9ABE3-7D22-4A42-9064-8EBFC44B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F953-581A-41AA-B0BD-D52E87BA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EF63-2B84-4D3A-BC5D-4DF3C838DC72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2A1D-0BA6-49FD-BD8C-D4FBFEA7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7ECA-BDF6-44BC-851F-24A7926A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6AA7-1E18-4390-A554-B71EAE1DEF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8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2811-794E-47AA-8DBE-D66A971F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32F7-FE45-47B1-8EB7-DB2A7B263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59D0-2502-41B1-95F3-83EEDC8D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EF63-2B84-4D3A-BC5D-4DF3C838DC72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9DD21-EF6A-458C-AD56-026C74B8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7F4A8-DE3C-40B1-AFD1-7FA3222E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6AA7-1E18-4390-A554-B71EAE1DEF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15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9601-721A-4DF6-A821-DBD36369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B56EE-5CB2-4CD9-B3B2-98086431E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C38D0-3100-4432-86DB-05B4EACB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EF63-2B84-4D3A-BC5D-4DF3C838DC72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568F1-65FC-43D3-9242-B4994F0E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4AB6-0B48-45C2-9727-5ED868A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6AA7-1E18-4390-A554-B71EAE1DEF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47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00EC-3126-4148-87C7-B717DB16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08D9-1F18-4FD3-9F1F-A2D63AC3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E6589-0592-4D42-B08D-1ED743213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88375-B869-4DE3-8D7D-1B11CB85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EF63-2B84-4D3A-BC5D-4DF3C838DC72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1BE20-BFCD-47F1-91A9-0707FB13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015DC-B859-411F-AA63-2D6914E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6AA7-1E18-4390-A554-B71EAE1DEF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89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B49F-D339-405E-A27A-47842681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1C454-E36E-4DD0-BBA8-2595C79C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AC728-0564-4F57-AF9D-EC0CFC772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0C160-8C78-49DE-8E49-13F511AA8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A03B-79E6-4B29-B17C-6D31A6DF4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96CB9-CF66-439D-A193-AF4761CC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EF63-2B84-4D3A-BC5D-4DF3C838DC72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10ECF-9799-4835-AA7F-0C9E5CB4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71696-D191-47FB-BB17-9F629C7A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6AA7-1E18-4390-A554-B71EAE1DEF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68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6080-38B1-48D9-802F-F92B8C9A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D7793-3C24-4451-BCC3-859D1D20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EF63-2B84-4D3A-BC5D-4DF3C838DC72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D539D-EDC6-4D6C-ADBB-1B713138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A94EE-25B7-475A-9387-907845DB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6AA7-1E18-4390-A554-B71EAE1DEF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56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B37F1-3464-4C8A-8116-8ECBD261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EF63-2B84-4D3A-BC5D-4DF3C838DC72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B7A6-EFD3-4E3B-B29B-AF3DE4BC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9BD04-E8B2-4B37-BA33-A09ACC9D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6AA7-1E18-4390-A554-B71EAE1DEF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231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CE20-433D-4EC8-BE85-757B607C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7436-720A-4B6B-B5C7-DFEA0C8C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CBF4C-07DE-4976-B81A-A1E8EB82A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A802-5DDB-48E7-8456-A099E3DF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EF63-2B84-4D3A-BC5D-4DF3C838DC72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ED420-786A-4029-B6D3-59910DCB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AB741-41BC-4BCB-A214-11B88870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6AA7-1E18-4390-A554-B71EAE1DEF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996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02B3-5FBF-4CF2-941B-BBA8BDFD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023EF-DE16-47A6-BF30-1D49E75A2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92138-7532-4854-9511-D8C6CF8DB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B10E0-7299-46DC-A10D-1A503B98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EF63-2B84-4D3A-BC5D-4DF3C838DC72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65026-0A3A-43B2-99B6-4A6EFFD7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EAB8E-A77C-408A-83AC-8D389E42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6AA7-1E18-4390-A554-B71EAE1DEF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03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AA87E-40BB-487C-887A-368A324E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260A7-8F0D-40E3-8DEA-02D4BDC81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7737-AB3D-4045-93B9-99DC76871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1EF63-2B84-4D3A-BC5D-4DF3C838DC72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90E78-2E56-4369-9C47-E0D03C678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CF1C2-AA6D-4418-9505-74897BE7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6AA7-1E18-4390-A554-B71EAE1DEF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8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8.wdp"/><Relationship Id="rId4" Type="http://schemas.openxmlformats.org/officeDocument/2006/relationships/image" Target="../media/image9.png"/><Relationship Id="rId9" Type="http://schemas.microsoft.com/office/2007/relationships/hdphoto" Target="../media/hdphoto10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1CA717-F6A1-4198-952B-ECCC8E58B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60" y="122172"/>
            <a:ext cx="95440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4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885273-57B8-49BB-BEFD-C5B42626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09" b="89404" l="9868" r="89474">
                        <a14:foregroundMark x1="59868" y1="8609" x2="71053" y2="10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4824" y="362487"/>
            <a:ext cx="2512268" cy="2495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642124-E70B-4800-A287-B969B0753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602" b="89474" l="9884" r="89535">
                        <a14:foregroundMark x1="56977" y1="8772" x2="59302" y2="7602"/>
                        <a14:backgroundMark x1="68605" y1="32164" x2="68605" y2="321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6744" y="360565"/>
            <a:ext cx="2512268" cy="2497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DBBE9D-050F-4404-9AC8-7BB367B83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235" b="90000" l="9884" r="89535">
                        <a14:foregroundMark x1="54651" y1="8235" x2="65698" y2="1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8180" y="360565"/>
            <a:ext cx="2512268" cy="2483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F57F3F-A1B6-49DC-B2D0-4B28FD2769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848" b="90643" l="9942" r="89474">
                        <a14:foregroundMark x1="63158" y1="9942" x2="66082" y2="9942"/>
                        <a14:foregroundMark x1="59064" y1="7602" x2="60819" y2="7602"/>
                        <a14:foregroundMark x1="58480" y1="5848" x2="58480" y2="5848"/>
                        <a14:foregroundMark x1="31579" y1="90643" x2="31579" y2="906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47" y="250222"/>
            <a:ext cx="2512268" cy="2512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A9E4-4A7A-4B62-B53C-E7BEEC5540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921" b="89474" l="9934" r="89404">
                        <a14:foregroundMark x1="56954" y1="9868" x2="70199" y2="9868"/>
                        <a14:foregroundMark x1="62914" y1="5921" x2="62914" y2="59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6490" y="266641"/>
            <a:ext cx="2512268" cy="2528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999CA2-78CD-4527-A908-815A66A3B9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792" b="89610" l="9868" r="89474">
                        <a14:foregroundMark x1="61184" y1="7792" x2="63158" y2="103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5657" y="250222"/>
            <a:ext cx="2512268" cy="254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5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54ABB-8C2A-43FD-AC1D-B2F6F7B6A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01" b="95266" l="9942" r="89474">
                        <a14:foregroundMark x1="60819" y1="9467" x2="61988" y2="8284"/>
                        <a14:foregroundMark x1="46199" y1="91124" x2="46199" y2="91124"/>
                        <a14:foregroundMark x1="49123" y1="89349" x2="49397" y2="89210"/>
                        <a14:backgroundMark x1="53216" y1="79290" x2="53216" y2="79290"/>
                        <a14:backgroundMark x1="52632" y1="88757" x2="52632" y2="88757"/>
                        <a14:backgroundMark x1="54386" y1="91716" x2="54386" y2="91716"/>
                        <a14:backgroundMark x1="52632" y1="92899" x2="52632" y2="92899"/>
                        <a14:backgroundMark x1="52047" y1="94083" x2="51462" y2="94675"/>
                        <a14:backgroundMark x1="49708" y1="95266" x2="49708" y2="95266"/>
                        <a14:backgroundMark x1="46199" y1="96450" x2="54386" y2="89941"/>
                        <a14:backgroundMark x1="54971" y1="88166" x2="54386" y2="88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525" y="443709"/>
            <a:ext cx="2679625" cy="2648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F4B51A-3341-464F-A4B9-D0A47C42D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43" b="93452" l="9884" r="89535">
                        <a14:foregroundMark x1="56395" y1="8333" x2="62791" y2="7738"/>
                        <a14:foregroundMark x1="52326" y1="91071" x2="52326" y2="91071"/>
                        <a14:foregroundMark x1="54070" y1="93452" x2="54070" y2="93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4958" y="620244"/>
            <a:ext cx="2667042" cy="2605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1853D-4F07-462C-8EE1-9CB26A10B5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59" b="92941" l="9524" r="89881">
                        <a14:foregroundMark x1="56548" y1="8235" x2="56548" y2="8235"/>
                        <a14:foregroundMark x1="62500" y1="8235" x2="67262" y2="9412"/>
                        <a14:foregroundMark x1="37500" y1="90000" x2="37500" y2="90000"/>
                        <a14:foregroundMark x1="38095" y1="91765" x2="38095" y2="91765"/>
                        <a14:foregroundMark x1="37500" y1="92941" x2="37500" y2="92941"/>
                        <a14:backgroundMark x1="48214" y1="70000" x2="48214" y2="70000"/>
                        <a14:backgroundMark x1="55952" y1="61765" x2="55952" y2="617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5489" y="513738"/>
            <a:ext cx="2679624" cy="2711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BB60FB-5541-41AD-AE20-A8DC7E76EE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921" b="90789" l="9211" r="89474">
                        <a14:foregroundMark x1="44737" y1="90132" x2="44737" y2="90132"/>
                        <a14:foregroundMark x1="45395" y1="91447" x2="45395" y2="91447"/>
                        <a14:foregroundMark x1="55263" y1="9211" x2="55263" y2="9211"/>
                        <a14:foregroundMark x1="59211" y1="5921" x2="59211" y2="59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5113" y="513738"/>
            <a:ext cx="2711524" cy="271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7C507-AB63-4C59-9E4B-1BFA79CC4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01" b="95266" l="9942" r="89474">
                        <a14:foregroundMark x1="60819" y1="9467" x2="61988" y2="8284"/>
                        <a14:foregroundMark x1="46199" y1="91124" x2="46199" y2="91124"/>
                        <a14:foregroundMark x1="49123" y1="89349" x2="49397" y2="89210"/>
                        <a14:backgroundMark x1="53216" y1="79290" x2="53216" y2="79290"/>
                        <a14:backgroundMark x1="52632" y1="88757" x2="52632" y2="88757"/>
                        <a14:backgroundMark x1="54386" y1="91716" x2="54386" y2="91716"/>
                        <a14:backgroundMark x1="52632" y1="92899" x2="52632" y2="92899"/>
                        <a14:backgroundMark x1="52047" y1="94083" x2="51462" y2="94675"/>
                        <a14:backgroundMark x1="49708" y1="95266" x2="49708" y2="95266"/>
                        <a14:backgroundMark x1="46199" y1="96450" x2="54386" y2="89941"/>
                        <a14:backgroundMark x1="54971" y1="88166" x2="54386" y2="88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7366">
            <a:off x="-277404" y="264317"/>
            <a:ext cx="2679625" cy="2648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D91C7-D698-4474-9C62-1C6852EC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01" b="95266" l="9942" r="89474">
                        <a14:foregroundMark x1="60819" y1="9467" x2="61988" y2="8284"/>
                        <a14:foregroundMark x1="46199" y1="91124" x2="46199" y2="91124"/>
                        <a14:foregroundMark x1="49123" y1="89349" x2="49397" y2="89210"/>
                        <a14:backgroundMark x1="53216" y1="79290" x2="53216" y2="79290"/>
                        <a14:backgroundMark x1="52632" y1="88757" x2="52632" y2="88757"/>
                        <a14:backgroundMark x1="54386" y1="91716" x2="54386" y2="91716"/>
                        <a14:backgroundMark x1="52632" y1="92899" x2="52632" y2="92899"/>
                        <a14:backgroundMark x1="52047" y1="94083" x2="51462" y2="94675"/>
                        <a14:backgroundMark x1="49708" y1="95266" x2="49708" y2="95266"/>
                        <a14:backgroundMark x1="46199" y1="96450" x2="54386" y2="89941"/>
                        <a14:backgroundMark x1="54971" y1="88166" x2="54386" y2="88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264316">
            <a:off x="1542879" y="501347"/>
            <a:ext cx="2679625" cy="2648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FF4E6E-C8F7-4164-AB45-88F5C1138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01" b="95266" l="9942" r="89474">
                        <a14:foregroundMark x1="60819" y1="9467" x2="61988" y2="8284"/>
                        <a14:foregroundMark x1="46199" y1="91124" x2="46199" y2="91124"/>
                        <a14:foregroundMark x1="49123" y1="89349" x2="49397" y2="89210"/>
                        <a14:backgroundMark x1="53216" y1="79290" x2="53216" y2="79290"/>
                        <a14:backgroundMark x1="52632" y1="88757" x2="52632" y2="88757"/>
                        <a14:backgroundMark x1="54386" y1="91716" x2="54386" y2="91716"/>
                        <a14:backgroundMark x1="52632" y1="92899" x2="52632" y2="92899"/>
                        <a14:backgroundMark x1="52047" y1="94083" x2="51462" y2="94675"/>
                        <a14:backgroundMark x1="49708" y1="95266" x2="49708" y2="95266"/>
                        <a14:backgroundMark x1="46199" y1="96450" x2="54386" y2="89941"/>
                        <a14:backgroundMark x1="54971" y1="88166" x2="54386" y2="88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319836">
            <a:off x="3525025" y="814271"/>
            <a:ext cx="2679625" cy="2648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242FB-A5D3-4F90-8281-AE40A0CD6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01" b="95266" l="9942" r="89474">
                        <a14:foregroundMark x1="60819" y1="9467" x2="61988" y2="8284"/>
                        <a14:foregroundMark x1="46199" y1="91124" x2="46199" y2="91124"/>
                        <a14:foregroundMark x1="49123" y1="89349" x2="49397" y2="89210"/>
                        <a14:backgroundMark x1="53216" y1="79290" x2="53216" y2="79290"/>
                        <a14:backgroundMark x1="52632" y1="88757" x2="52632" y2="88757"/>
                        <a14:backgroundMark x1="54386" y1="91716" x2="54386" y2="91716"/>
                        <a14:backgroundMark x1="52632" y1="92899" x2="52632" y2="92899"/>
                        <a14:backgroundMark x1="52047" y1="94083" x2="51462" y2="94675"/>
                        <a14:backgroundMark x1="49708" y1="95266" x2="49708" y2="95266"/>
                        <a14:backgroundMark x1="46199" y1="96450" x2="54386" y2="89941"/>
                        <a14:backgroundMark x1="54971" y1="88166" x2="54386" y2="88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515654">
            <a:off x="5540856" y="899392"/>
            <a:ext cx="2679625" cy="2648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7CC971-AC33-46BF-BEDF-598203CFF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01" b="95266" l="9942" r="89474">
                        <a14:foregroundMark x1="60819" y1="9467" x2="61988" y2="8284"/>
                        <a14:foregroundMark x1="46199" y1="91124" x2="46199" y2="91124"/>
                        <a14:foregroundMark x1="49123" y1="89349" x2="49397" y2="89210"/>
                        <a14:backgroundMark x1="53216" y1="79290" x2="53216" y2="79290"/>
                        <a14:backgroundMark x1="52632" y1="88757" x2="52632" y2="88757"/>
                        <a14:backgroundMark x1="54386" y1="91716" x2="54386" y2="91716"/>
                        <a14:backgroundMark x1="52632" y1="92899" x2="52632" y2="92899"/>
                        <a14:backgroundMark x1="52047" y1="94083" x2="51462" y2="94675"/>
                        <a14:backgroundMark x1="49708" y1="95266" x2="49708" y2="95266"/>
                        <a14:backgroundMark x1="46199" y1="96450" x2="54386" y2="89941"/>
                        <a14:backgroundMark x1="54971" y1="88166" x2="54386" y2="88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922965">
            <a:off x="8166452" y="1065316"/>
            <a:ext cx="2679625" cy="26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4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4A1425-3728-48AA-A691-2A8362FA2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96296" l="4070" r="99031">
                        <a14:foregroundMark x1="5620" y1="16931" x2="8140" y2="22222"/>
                        <a14:foregroundMark x1="15891" y1="49206" x2="15891" y2="49206"/>
                        <a14:foregroundMark x1="16085" y1="40212" x2="16085" y2="40212"/>
                        <a14:foregroundMark x1="10078" y1="14815" x2="10078" y2="14815"/>
                        <a14:foregroundMark x1="4070" y1="26984" x2="4070" y2="26984"/>
                        <a14:foregroundMark x1="43023" y1="10053" x2="43023" y2="10053"/>
                        <a14:foregroundMark x1="62209" y1="59788" x2="62209" y2="59788"/>
                        <a14:foregroundMark x1="85659" y1="52381" x2="85659" y2="52381"/>
                        <a14:foregroundMark x1="93605" y1="55556" x2="93605" y2="55556"/>
                        <a14:foregroundMark x1="97674" y1="56614" x2="97674" y2="56614"/>
                        <a14:foregroundMark x1="85465" y1="34921" x2="85465" y2="34921"/>
                        <a14:foregroundMark x1="80233" y1="91534" x2="80233" y2="91534"/>
                        <a14:foregroundMark x1="80233" y1="92593" x2="80233" y2="92593"/>
                        <a14:foregroundMark x1="80233" y1="93122" x2="80426" y2="93651"/>
                        <a14:foregroundMark x1="80426" y1="94180" x2="80426" y2="94180"/>
                        <a14:foregroundMark x1="81589" y1="90476" x2="81589" y2="90476"/>
                        <a14:foregroundMark x1="81783" y1="93122" x2="81783" y2="93122"/>
                        <a14:foregroundMark x1="81783" y1="95238" x2="81783" y2="95238"/>
                        <a14:foregroundMark x1="82171" y1="92593" x2="82171" y2="92593"/>
                        <a14:foregroundMark x1="82752" y1="92593" x2="82752" y2="92593"/>
                        <a14:foregroundMark x1="82946" y1="92593" x2="82946" y2="92593"/>
                        <a14:foregroundMark x1="82946" y1="90476" x2="82946" y2="90476"/>
                        <a14:foregroundMark x1="83140" y1="95238" x2="83140" y2="95238"/>
                        <a14:foregroundMark x1="83140" y1="95767" x2="83140" y2="95767"/>
                        <a14:foregroundMark x1="84496" y1="93651" x2="84496" y2="93651"/>
                        <a14:foregroundMark x1="84690" y1="91534" x2="84690" y2="91534"/>
                        <a14:foregroundMark x1="84884" y1="89947" x2="84884" y2="89947"/>
                        <a14:foregroundMark x1="84884" y1="95767" x2="84884" y2="95767"/>
                        <a14:foregroundMark x1="87403" y1="92593" x2="87403" y2="92593"/>
                        <a14:foregroundMark x1="87791" y1="92593" x2="87791" y2="92593"/>
                        <a14:foregroundMark x1="87597" y1="95238" x2="87403" y2="95238"/>
                        <a14:foregroundMark x1="87016" y1="95238" x2="87016" y2="95238"/>
                        <a14:foregroundMark x1="86240" y1="93651" x2="86240" y2="93122"/>
                        <a14:foregroundMark x1="87016" y1="90476" x2="87016" y2="90476"/>
                        <a14:foregroundMark x1="87597" y1="90476" x2="87791" y2="90476"/>
                        <a14:foregroundMark x1="59109" y1="25397" x2="55814" y2="23280"/>
                        <a14:foregroundMark x1="91667" y1="92593" x2="89147" y2="92063"/>
                        <a14:foregroundMark x1="93992" y1="94709" x2="94574" y2="92593"/>
                        <a14:foregroundMark x1="93798" y1="91005" x2="89922" y2="91534"/>
                        <a14:foregroundMark x1="93023" y1="94709" x2="90891" y2="94180"/>
                        <a14:foregroundMark x1="94574" y1="95767" x2="97093" y2="96296"/>
                        <a14:foregroundMark x1="98643" y1="96296" x2="99031" y2="96296"/>
                        <a14:foregroundMark x1="98062" y1="94709" x2="97287" y2="94180"/>
                        <a14:foregroundMark x1="97481" y1="94180" x2="97481" y2="94180"/>
                        <a14:foregroundMark x1="61240" y1="68254" x2="61240" y2="68254"/>
                        <a14:backgroundMark x1="97674" y1="97884" x2="97674" y2="97884"/>
                        <a14:backgroundMark x1="99031" y1="96825" x2="99031" y2="968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21297" y="511348"/>
            <a:ext cx="12157788" cy="445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1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DBB107B-C9C9-4483-BA7B-D360A7A10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89" b="98634" l="4793" r="95078">
                        <a14:foregroundMark x1="43005" y1="5738" x2="49352" y2="3689"/>
                        <a14:foregroundMark x1="49352" y1="3689" x2="55181" y2="7104"/>
                        <a14:foregroundMark x1="55181" y1="7104" x2="56736" y2="13934"/>
                        <a14:foregroundMark x1="56736" y1="13934" x2="54404" y2="27732"/>
                        <a14:foregroundMark x1="51684" y1="23224" x2="46503" y2="26093"/>
                        <a14:foregroundMark x1="42098" y1="20765" x2="43394" y2="28142"/>
                        <a14:foregroundMark x1="52720" y1="4235" x2="46114" y2="3825"/>
                        <a14:foregroundMark x1="46114" y1="3825" x2="45337" y2="4098"/>
                        <a14:foregroundMark x1="38860" y1="29508" x2="31995" y2="31284"/>
                        <a14:foregroundMark x1="57124" y1="28279" x2="63601" y2="29235"/>
                        <a14:foregroundMark x1="63601" y1="29235" x2="63990" y2="29372"/>
                        <a14:foregroundMark x1="64896" y1="29781" x2="65155" y2="31967"/>
                        <a14:foregroundMark x1="65415" y1="30874" x2="78627" y2="37295"/>
                        <a14:foregroundMark x1="65285" y1="32377" x2="65933" y2="39344"/>
                        <a14:foregroundMark x1="65933" y1="39344" x2="68005" y2="42077"/>
                        <a14:foregroundMark x1="67228" y1="35383" x2="72409" y2="39754"/>
                        <a14:foregroundMark x1="72409" y1="39754" x2="77202" y2="41803"/>
                        <a14:foregroundMark x1="78368" y1="38115" x2="80570" y2="41803"/>
                        <a14:foregroundMark x1="92021" y1="49590" x2="92675" y2="50112"/>
                        <a14:foregroundMark x1="91679" y1="49317" x2="92021" y2="49590"/>
                        <a14:foregroundMark x1="79016" y1="39208" x2="91679" y2="49317"/>
                        <a14:foregroundMark x1="68523" y1="50683" x2="68394" y2="47814"/>
                        <a14:foregroundMark x1="72021" y1="43852" x2="74093" y2="45219"/>
                        <a14:foregroundMark x1="73316" y1="46995" x2="76813" y2="48770"/>
                        <a14:foregroundMark x1="75648" y1="48907" x2="80052" y2="51230"/>
                        <a14:foregroundMark x1="79275" y1="51230" x2="84715" y2="53825"/>
                        <a14:foregroundMark x1="82383" y1="54508" x2="87047" y2="57104"/>
                        <a14:foregroundMark x1="86140" y1="55328" x2="90026" y2="58060"/>
                        <a14:foregroundMark x1="87694" y1="56557" x2="89508" y2="60246"/>
                        <a14:foregroundMark x1="88083" y1="58060" x2="87306" y2="64344"/>
                        <a14:foregroundMark x1="86788" y1="63251" x2="84067" y2="68033"/>
                        <a14:foregroundMark x1="83031" y1="68033" x2="80570" y2="72951"/>
                        <a14:foregroundMark x1="79404" y1="73087" x2="77461" y2="77322"/>
                        <a14:foregroundMark x1="76295" y1="77732" x2="71891" y2="81284"/>
                        <a14:foregroundMark x1="71373" y1="81148" x2="66580" y2="80874"/>
                        <a14:foregroundMark x1="69301" y1="83060" x2="72021" y2="85109"/>
                        <a14:foregroundMark x1="72021" y1="86612" x2="75907" y2="85109"/>
                        <a14:foregroundMark x1="77202" y1="84563" x2="80181" y2="81148"/>
                        <a14:foregroundMark x1="81477" y1="79918" x2="84197" y2="76230"/>
                        <a14:foregroundMark x1="85622" y1="76639" x2="89119" y2="69262"/>
                        <a14:foregroundMark x1="90026" y1="71175" x2="92098" y2="66803"/>
                        <a14:foregroundMark x1="92358" y1="67213" x2="95207" y2="62432"/>
                        <a14:foregroundMark x1="95078" y1="64344" x2="95078" y2="60246"/>
                        <a14:foregroundMark x1="70207" y1="52596" x2="71244" y2="53962"/>
                        <a14:foregroundMark x1="72409" y1="55328" x2="73316" y2="56831"/>
                        <a14:foregroundMark x1="72150" y1="55055" x2="72021" y2="54781"/>
                        <a14:foregroundMark x1="72280" y1="54098" x2="72280" y2="53962"/>
                        <a14:foregroundMark x1="74482" y1="57787" x2="74482" y2="57787"/>
                        <a14:foregroundMark x1="70337" y1="94262" x2="71762" y2="96585"/>
                        <a14:foregroundMark x1="72021" y1="96175" x2="72539" y2="97268"/>
                        <a14:foregroundMark x1="72409" y1="95765" x2="71762" y2="94262"/>
                        <a14:foregroundMark x1="71762" y1="92896" x2="71762" y2="92623"/>
                        <a14:foregroundMark x1="71373" y1="91803" x2="71373" y2="91530"/>
                        <a14:foregroundMark x1="71114" y1="90574" x2="70984" y2="90164"/>
                        <a14:foregroundMark x1="70855" y1="89481" x2="70855" y2="89344"/>
                        <a14:foregroundMark x1="70855" y1="88934" x2="70855" y2="88934"/>
                        <a14:foregroundMark x1="73834" y1="74590" x2="73834" y2="74317"/>
                        <a14:foregroundMark x1="74870" y1="71858" x2="74870" y2="71858"/>
                        <a14:foregroundMark x1="75648" y1="70628" x2="75907" y2="69126"/>
                        <a14:foregroundMark x1="75259" y1="67623" x2="74611" y2="65847"/>
                        <a14:foregroundMark x1="74482" y1="59290" x2="74611" y2="59973"/>
                        <a14:foregroundMark x1="74741" y1="60109" x2="74741" y2="60519"/>
                        <a14:foregroundMark x1="74741" y1="61202" x2="74741" y2="61749"/>
                        <a14:foregroundMark x1="74870" y1="62568" x2="75000" y2="63934"/>
                        <a14:foregroundMark x1="75648" y1="66940" x2="75907" y2="69399"/>
                        <a14:foregroundMark x1="76036" y1="69126" x2="76166" y2="68443"/>
                        <a14:foregroundMark x1="70984" y1="97951" x2="70725" y2="98224"/>
                        <a14:foregroundMark x1="69430" y1="98087" x2="68912" y2="98087"/>
                        <a14:foregroundMark x1="56736" y1="81284" x2="56736" y2="81284"/>
                        <a14:foregroundMark x1="55052" y1="81421" x2="49611" y2="81967"/>
                        <a14:foregroundMark x1="41969" y1="82377" x2="38472" y2="82377"/>
                        <a14:foregroundMark x1="37565" y1="81557" x2="35233" y2="81421"/>
                        <a14:foregroundMark x1="35622" y1="83743" x2="32383" y2="84973"/>
                        <a14:foregroundMark x1="53542" y1="98072" x2="54275" y2="98087"/>
                        <a14:foregroundMark x1="54275" y1="98087" x2="61010" y2="97951"/>
                        <a14:foregroundMark x1="61010" y1="97951" x2="62565" y2="98087"/>
                        <a14:foregroundMark x1="32254" y1="97131" x2="31088" y2="97268"/>
                        <a14:foregroundMark x1="30699" y1="94126" x2="31088" y2="90847"/>
                        <a14:foregroundMark x1="29663" y1="94945" x2="30052" y2="94126"/>
                        <a14:foregroundMark x1="30829" y1="91393" x2="32902" y2="88934"/>
                        <a14:foregroundMark x1="33290" y1="87568" x2="31995" y2="85519"/>
                        <a14:foregroundMark x1="31606" y1="84426" x2="29793" y2="86066"/>
                        <a14:foregroundMark x1="29793" y1="92213" x2="25259" y2="87568"/>
                        <a14:foregroundMark x1="22927" y1="85246" x2="25907" y2="88115"/>
                        <a14:foregroundMark x1="21373" y1="81148" x2="27073" y2="84699"/>
                        <a14:foregroundMark x1="27073" y1="84699" x2="27979" y2="84836"/>
                        <a14:foregroundMark x1="18782" y1="77322" x2="23446" y2="81831"/>
                        <a14:foregroundMark x1="10751" y1="75410" x2="9715" y2="71448"/>
                        <a14:foregroundMark x1="10233" y1="71995" x2="13083" y2="68169"/>
                        <a14:foregroundMark x1="17617" y1="70628" x2="17746" y2="70355"/>
                        <a14:foregroundMark x1="18005" y1="69536" x2="17876" y2="69536"/>
                        <a14:foregroundMark x1="15026" y1="68443" x2="15155" y2="68443"/>
                        <a14:foregroundMark x1="14896" y1="66667" x2="13342" y2="64071"/>
                        <a14:foregroundMark x1="7642" y1="72951" x2="4922" y2="66667"/>
                        <a14:foregroundMark x1="4922" y1="66667" x2="4793" y2="64754"/>
                        <a14:foregroundMark x1="42876" y1="6148" x2="40544" y2="12842"/>
                        <a14:foregroundMark x1="40544" y1="12842" x2="40803" y2="14071"/>
                        <a14:foregroundMark x1="40415" y1="59016" x2="37047" y2="65164"/>
                        <a14:foregroundMark x1="37047" y1="65164" x2="39249" y2="72268"/>
                        <a14:foregroundMark x1="39249" y1="72268" x2="45207" y2="76093"/>
                        <a14:foregroundMark x1="45207" y1="76093" x2="51295" y2="73224"/>
                        <a14:foregroundMark x1="51295" y1="73224" x2="51943" y2="65710"/>
                        <a14:foregroundMark x1="51943" y1="65710" x2="44430" y2="53005"/>
                        <a14:foregroundMark x1="44430" y1="53005" x2="38472" y2="57240"/>
                        <a14:foregroundMark x1="38472" y1="57240" x2="37694" y2="61066"/>
                        <a14:foregroundMark x1="43394" y1="58470" x2="42358" y2="67077"/>
                        <a14:foregroundMark x1="44560" y1="59290" x2="43394" y2="64344"/>
                        <a14:foregroundMark x1="42746" y1="54781" x2="44819" y2="61066"/>
                        <a14:foregroundMark x1="43523" y1="73224" x2="48057" y2="72404"/>
                        <a14:foregroundMark x1="56865" y1="71858" x2="57254" y2="67486"/>
                        <a14:foregroundMark x1="57124" y1="63798" x2="50907" y2="62842"/>
                        <a14:foregroundMark x1="58938" y1="64481" x2="58808" y2="61749"/>
                        <a14:foregroundMark x1="57513" y1="60246" x2="57124" y2="56011"/>
                        <a14:foregroundMark x1="58031" y1="53962" x2="56606" y2="53962"/>
                        <a14:foregroundMark x1="54534" y1="54918" x2="52461" y2="58470"/>
                        <a14:foregroundMark x1="54793" y1="8880" x2="47150" y2="7923"/>
                        <a14:backgroundMark x1="92746" y1="49863" x2="92487" y2="49727"/>
                        <a14:backgroundMark x1="91710" y1="49317" x2="91710" y2="49317"/>
                        <a14:backgroundMark x1="91839" y1="49044" x2="92098" y2="49044"/>
                        <a14:backgroundMark x1="92617" y1="49454" x2="92617" y2="49454"/>
                        <a14:backgroundMark x1="93005" y1="49727" x2="93264" y2="49863"/>
                        <a14:backgroundMark x1="93264" y1="50000" x2="93264" y2="50000"/>
                        <a14:backgroundMark x1="92358" y1="49590" x2="92358" y2="49590"/>
                        <a14:backgroundMark x1="92358" y1="49590" x2="92358" y2="49590"/>
                        <a14:backgroundMark x1="92487" y1="49590" x2="92487" y2="49590"/>
                        <a14:backgroundMark x1="93135" y1="50000" x2="92228" y2="49317"/>
                        <a14:backgroundMark x1="91839" y1="49317" x2="91839" y2="49317"/>
                        <a14:backgroundMark x1="41969" y1="99317" x2="52073" y2="99863"/>
                        <a14:backgroundMark x1="52073" y1="99863" x2="52461" y2="99863"/>
                        <a14:backgroundMark x1="42746" y1="99044" x2="40803" y2="98770"/>
                        <a14:backgroundMark x1="37047" y1="98770" x2="35622" y2="98770"/>
                        <a14:backgroundMark x1="41710" y1="98634" x2="43135" y2="986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9623" y="0"/>
            <a:ext cx="7232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1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map&#10;&#10;Description automatically generated">
            <a:extLst>
              <a:ext uri="{FF2B5EF4-FFF2-40B4-BE49-F238E27FC236}">
                <a16:creationId xmlns:a16="http://schemas.microsoft.com/office/drawing/2014/main" id="{84EA2102-BA77-494C-954D-9E9248B31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67" b="92543" l="9692" r="89966">
                        <a14:foregroundMark x1="55530" y1="67359" x2="50741" y2="62103"/>
                        <a14:foregroundMark x1="50741" y1="62103" x2="44128" y2="60636"/>
                        <a14:foregroundMark x1="44128" y1="60636" x2="23489" y2="62714"/>
                        <a14:foregroundMark x1="23489" y1="62714" x2="27252" y2="69560"/>
                        <a14:foregroundMark x1="27252" y1="69560" x2="81186" y2="72738"/>
                        <a14:foregroundMark x1="81186" y1="72738" x2="79475" y2="65892"/>
                        <a14:foregroundMark x1="79475" y1="65892" x2="72064" y2="62103"/>
                        <a14:foregroundMark x1="72064" y1="62103" x2="55986" y2="60269"/>
                        <a14:foregroundMark x1="55986" y1="60269" x2="52223" y2="61125"/>
                        <a14:foregroundMark x1="78791" y1="64792" x2="73204" y2="61125"/>
                        <a14:foregroundMark x1="73204" y1="61125" x2="73204" y2="61125"/>
                        <a14:foregroundMark x1="74686" y1="61736" x2="72292" y2="62347"/>
                        <a14:foregroundMark x1="72976" y1="66015" x2="73318" y2="68826"/>
                        <a14:foregroundMark x1="67389" y1="63814" x2="68415" y2="70905"/>
                        <a14:foregroundMark x1="68415" y1="70905" x2="69099" y2="68704"/>
                        <a14:foregroundMark x1="63056" y1="67848" x2="60205" y2="68337"/>
                        <a14:foregroundMark x1="61231" y1="65526" x2="61117" y2="64425"/>
                        <a14:foregroundMark x1="59635" y1="65159" x2="59863" y2="63570"/>
                        <a14:foregroundMark x1="62942" y1="64670" x2="59521" y2="62347"/>
                        <a14:foregroundMark x1="55758" y1="67237" x2="55644" y2="65648"/>
                        <a14:foregroundMark x1="46864" y1="66259" x2="46864" y2="62836"/>
                        <a14:foregroundMark x1="41619" y1="67971" x2="42075" y2="66381"/>
                        <a14:foregroundMark x1="38883" y1="64792" x2="37856" y2="62958"/>
                        <a14:foregroundMark x1="33979" y1="64914" x2="33865" y2="66993"/>
                        <a14:foregroundMark x1="30673" y1="65037" x2="30901" y2="68215"/>
                        <a14:foregroundMark x1="25200" y1="65648" x2="22349" y2="67726"/>
                        <a14:foregroundMark x1="61117" y1="92787" x2="60547" y2="90342"/>
                        <a14:foregroundMark x1="55416" y1="64059" x2="55644" y2="62103"/>
                        <a14:foregroundMark x1="50285" y1="69315" x2="51539" y2="65648"/>
                        <a14:foregroundMark x1="33409" y1="66748" x2="35234" y2="64059"/>
                        <a14:foregroundMark x1="49259" y1="6968" x2="50627" y2="6357"/>
                        <a14:foregroundMark x1="48689" y1="2567" x2="48689" y2="2567"/>
                        <a14:foregroundMark x1="48575" y1="2689" x2="48575" y2="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97" y="-102637"/>
            <a:ext cx="7352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7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B8303-326E-4E28-82C8-ED23C5FD4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38" b="91645" l="9934" r="89404">
                        <a14:foregroundMark x1="40066" y1="32115" x2="38079" y2="34726"/>
                        <a14:foregroundMark x1="39073" y1="36292" x2="35099" y2="35770"/>
                        <a14:foregroundMark x1="47682" y1="38642" x2="46026" y2="38381"/>
                        <a14:foregroundMark x1="56954" y1="35248" x2="59272" y2="33943"/>
                        <a14:foregroundMark x1="49669" y1="41775" x2="46358" y2="42037"/>
                        <a14:foregroundMark x1="50000" y1="91906" x2="50000" y2="90339"/>
                        <a14:foregroundMark x1="64901" y1="9661" x2="64901" y2="9661"/>
                        <a14:foregroundMark x1="30464" y1="9138" x2="30464" y2="9138"/>
                        <a14:foregroundMark x1="88742" y1="67363" x2="88742" y2="67363"/>
                        <a14:foregroundMark x1="9934" y1="69974" x2="9934" y2="699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3682" y="-344680"/>
            <a:ext cx="5951182" cy="7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8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635B02-F170-4256-8725-9010B7D95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4" b="94656" l="9996" r="89918">
                        <a14:foregroundMark x1="20511" y1="15892" x2="20727" y2="15892"/>
                        <a14:foregroundMark x1="53743" y1="91117" x2="53743" y2="91117"/>
                        <a14:foregroundMark x1="82908" y1="94656" x2="82908" y2="94656"/>
                        <a14:foregroundMark x1="81999" y1="92852" x2="81999" y2="928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750" y="0"/>
            <a:ext cx="10998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5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carbone</dc:creator>
  <cp:lastModifiedBy>daniel carbone</cp:lastModifiedBy>
  <cp:revision>21</cp:revision>
  <dcterms:created xsi:type="dcterms:W3CDTF">2021-05-11T09:36:35Z</dcterms:created>
  <dcterms:modified xsi:type="dcterms:W3CDTF">2021-06-01T10:55:07Z</dcterms:modified>
</cp:coreProperties>
</file>