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3" d="100"/>
          <a:sy n="103" d="100"/>
        </p:scale>
        <p:origin x="186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8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243" y="1545994"/>
            <a:ext cx="5674360" cy="1420935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Egc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70E3A-D2AD-64C6-A28B-DD0E3318C2A7}"/>
              </a:ext>
            </a:extLst>
          </p:cNvPr>
          <p:cNvSpPr txBox="1"/>
          <p:nvPr/>
        </p:nvSpPr>
        <p:spPr>
          <a:xfrm>
            <a:off x="8145426" y="5312006"/>
            <a:ext cx="31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Autor:Daniel</a:t>
            </a:r>
            <a:r>
              <a:rPr lang="en-US" dirty="0">
                <a:solidFill>
                  <a:schemeClr val="bg1"/>
                </a:solidFill>
              </a:rPr>
              <a:t> Cocu</a:t>
            </a:r>
          </a:p>
          <a:p>
            <a:r>
              <a:rPr lang="en-US" dirty="0" err="1">
                <a:solidFill>
                  <a:schemeClr val="bg1"/>
                </a:solidFill>
              </a:rPr>
              <a:t>Profil</a:t>
            </a:r>
            <a:r>
              <a:rPr lang="en-US" dirty="0">
                <a:solidFill>
                  <a:schemeClr val="bg1"/>
                </a:solidFill>
              </a:rPr>
              <a:t>: Ti </a:t>
            </a:r>
            <a:r>
              <a:rPr lang="en-US" dirty="0" err="1">
                <a:solidFill>
                  <a:schemeClr val="bg1"/>
                </a:solidFill>
              </a:rPr>
              <a:t>anul</a:t>
            </a:r>
            <a:r>
              <a:rPr lang="en-US" dirty="0">
                <a:solidFill>
                  <a:schemeClr val="bg1"/>
                </a:solidFill>
              </a:rPr>
              <a:t> 2, </a:t>
            </a:r>
            <a:r>
              <a:rPr lang="en-US" dirty="0" err="1">
                <a:solidFill>
                  <a:schemeClr val="bg1"/>
                </a:solidFill>
              </a:rPr>
              <a:t>grupa</a:t>
            </a:r>
            <a:r>
              <a:rPr lang="en-US" dirty="0">
                <a:solidFill>
                  <a:schemeClr val="bg1"/>
                </a:solidFill>
              </a:rPr>
              <a:t> 4LF321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71894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6618" y="1576532"/>
            <a:ext cx="5181600" cy="3128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Introducere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claselor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851" y="522157"/>
            <a:ext cx="5181600" cy="938414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2C2F86-AD97-D136-AD49-D1989EAE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17" y="2283596"/>
            <a:ext cx="78537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Proiectul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utilizează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OpenGL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GLUT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desena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geometrice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Obiective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manipulării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desenelor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cu mouse-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într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fereastră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grafică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ro-RO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96239"/>
            <a:ext cx="7330295" cy="1220125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6B311-13E4-4BC1-9B2C-CA3C298E1885}"/>
              </a:ext>
            </a:extLst>
          </p:cNvPr>
          <p:cNvSpPr txBox="1"/>
          <p:nvPr/>
        </p:nvSpPr>
        <p:spPr>
          <a:xfrm>
            <a:off x="1057562" y="2413337"/>
            <a:ext cx="7330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Linie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spațiul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capete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y1, z1, x2, y2, z2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coordonatele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lățimea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draw():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Desenează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OpenGL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96239"/>
            <a:ext cx="7330295" cy="12201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ShortLine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6B311-13E4-4BC1-9B2C-CA3C298E1885}"/>
              </a:ext>
            </a:extLst>
          </p:cNvPr>
          <p:cNvSpPr txBox="1"/>
          <p:nvPr/>
        </p:nvSpPr>
        <p:spPr>
          <a:xfrm>
            <a:off x="1057562" y="2413337"/>
            <a:ext cx="7330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Linie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spațiul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capete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y1, z1, x2, y2, z2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coordonatele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lățimea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draw():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Desenează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OpenGL</a:t>
            </a:r>
          </a:p>
        </p:txBody>
      </p:sp>
    </p:spTree>
    <p:extLst>
      <p:ext uri="{BB962C8B-B14F-4D97-AF65-F5344CB8AC3E}">
        <p14:creationId xmlns:p14="http://schemas.microsoft.com/office/powerpoint/2010/main" val="12802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96239"/>
            <a:ext cx="7330295" cy="122012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CF2C0-1F8A-EB0B-86A5-06AC34A7F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28" y="2346558"/>
            <a:ext cx="730520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Curăță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buffer-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pătratul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fundalul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mousePressedFunc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apăsarea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eliberarea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stâng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mouse-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mouseMovedFunc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mișcarea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mouse-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stâng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apăsat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472" y="401799"/>
            <a:ext cx="6881419" cy="1898055"/>
          </a:xfrm>
        </p:spPr>
        <p:txBody>
          <a:bodyPr/>
          <a:lstStyle/>
          <a:p>
            <a:r>
              <a:rPr lang="ro-RO" dirty="0" err="1"/>
              <a:t>Multumesc</a:t>
            </a:r>
            <a:r>
              <a:rPr lang="ro-RO" dirty="0"/>
              <a:t> pentru timpul acordat!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{DB652202-F400-4A44-BAF2-A7D49717EF40}tf22318419_win32</Template>
  <TotalTime>27</TotalTime>
  <Words>201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Times New Roman</vt:lpstr>
      <vt:lpstr>Custom</vt:lpstr>
      <vt:lpstr>Proiect Egc</vt:lpstr>
      <vt:lpstr>Cuprins</vt:lpstr>
      <vt:lpstr>Introducere</vt:lpstr>
      <vt:lpstr>Descrierea Clasei Line</vt:lpstr>
      <vt:lpstr>Descrierea Clasei ShortLine</vt:lpstr>
      <vt:lpstr>Funcțiile Principale ale Proiectului</vt:lpstr>
      <vt:lpstr>Multumesc pentru timpul acordat!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Egc</dc:title>
  <dc:creator>Daniel Cocu</dc:creator>
  <cp:lastModifiedBy>Daniel Cocu</cp:lastModifiedBy>
  <cp:revision>2</cp:revision>
  <dcterms:created xsi:type="dcterms:W3CDTF">2024-05-28T23:00:28Z</dcterms:created>
  <dcterms:modified xsi:type="dcterms:W3CDTF">2024-05-28T23:27:39Z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