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Monday, December 11, 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Monday, December 11,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Monday, December 11,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December 11, 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Monday, December 11, 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Monday, December 11, 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Monday, December 11, 17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Monday, December 11, 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Monday, December 11, 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Monday, December 11, 17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Monday, December 11, 17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Monday, December 11,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Coalition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World Unlocked!</a:t>
            </a:r>
            <a:endParaRPr lang="en-US" dirty="0"/>
          </a:p>
        </p:txBody>
      </p:sp>
      <p:pic>
        <p:nvPicPr>
          <p:cNvPr id="4" name="Picture 3" descr="Untitled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973" y="3943871"/>
            <a:ext cx="3865364" cy="26665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902" y="5218569"/>
            <a:ext cx="2899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Team 2</a:t>
            </a:r>
            <a:endParaRPr lang="en-US" dirty="0"/>
          </a:p>
          <a:p>
            <a:r>
              <a:rPr lang="en-US" b="1" dirty="0" smtClean="0"/>
              <a:t>Daniel </a:t>
            </a:r>
            <a:r>
              <a:rPr lang="en-US" b="1" dirty="0" err="1"/>
              <a:t>Oluwadare</a:t>
            </a:r>
            <a:endParaRPr lang="en-US" dirty="0"/>
          </a:p>
          <a:p>
            <a:r>
              <a:rPr lang="en-US" b="1" dirty="0"/>
              <a:t>Kent </a:t>
            </a:r>
            <a:r>
              <a:rPr lang="en-US" b="1" dirty="0" smtClean="0"/>
              <a:t>Lopez</a:t>
            </a:r>
          </a:p>
          <a:p>
            <a:r>
              <a:rPr lang="en-US" b="1" dirty="0" smtClean="0"/>
              <a:t>Erick Bravo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6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7240" y="745510"/>
            <a:ext cx="41601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Coming up the idea for the web site.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Brainstorm layout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Communication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Planning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Implementation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Building the site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Go live</a:t>
            </a:r>
            <a:endParaRPr lang="en-US" dirty="0"/>
          </a:p>
        </p:txBody>
      </p:sp>
      <p:pic>
        <p:nvPicPr>
          <p:cNvPr id="5" name="Picture 4" descr="TrustTheProces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647" y="1431407"/>
            <a:ext cx="3445393" cy="344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6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3609" y="814539"/>
            <a:ext cx="2095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Issues we faced: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Design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Database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Layout</a:t>
            </a:r>
            <a:endParaRPr lang="en-US" dirty="0"/>
          </a:p>
        </p:txBody>
      </p:sp>
      <p:pic>
        <p:nvPicPr>
          <p:cNvPr id="5" name="Picture 4" descr="th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1339156"/>
            <a:ext cx="5484004" cy="331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9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Result </a:t>
            </a:r>
            <a:endParaRPr lang="en-US" dirty="0"/>
          </a:p>
        </p:txBody>
      </p:sp>
      <p:pic>
        <p:nvPicPr>
          <p:cNvPr id="4" name="Picture 3" descr="Screen Shot 2017-12-11 at 7.23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1" y="430216"/>
            <a:ext cx="3994560" cy="2496600"/>
          </a:xfrm>
          <a:prstGeom prst="rect">
            <a:avLst/>
          </a:prstGeom>
        </p:spPr>
      </p:pic>
      <p:pic>
        <p:nvPicPr>
          <p:cNvPr id="5" name="Picture 4" descr="Screen Shot 2017-12-11 at 7.22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559" y="3644714"/>
            <a:ext cx="4226856" cy="26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84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15</TotalTime>
  <Words>46</Words>
  <Application>Microsoft Macintosh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Elemental</vt:lpstr>
      <vt:lpstr>The Coalition</vt:lpstr>
      <vt:lpstr>The Process </vt:lpstr>
      <vt:lpstr>The Challenge</vt:lpstr>
      <vt:lpstr>End Result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Coalition</dc:title>
  <dc:creator>Erick Bravo</dc:creator>
  <cp:lastModifiedBy>Erick Bravo</cp:lastModifiedBy>
  <cp:revision>2</cp:revision>
  <dcterms:created xsi:type="dcterms:W3CDTF">2017-12-12T01:10:23Z</dcterms:created>
  <dcterms:modified xsi:type="dcterms:W3CDTF">2017-12-12T01:26:20Z</dcterms:modified>
</cp:coreProperties>
</file>