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0"/>
  </p:handoutMasterIdLst>
  <p:sldIdLst>
    <p:sldId id="256" r:id="rId2"/>
    <p:sldId id="257" r:id="rId3"/>
    <p:sldId id="258" r:id="rId4"/>
    <p:sldId id="259" r:id="rId5"/>
    <p:sldId id="266" r:id="rId6"/>
    <p:sldId id="262" r:id="rId7"/>
    <p:sldId id="269" r:id="rId8"/>
    <p:sldId id="271" r:id="rId9"/>
    <p:sldId id="272" r:id="rId10"/>
    <p:sldId id="273" r:id="rId11"/>
    <p:sldId id="274" r:id="rId12"/>
    <p:sldId id="275" r:id="rId13"/>
    <p:sldId id="276" r:id="rId14"/>
    <p:sldId id="277" r:id="rId15"/>
    <p:sldId id="267" r:id="rId16"/>
    <p:sldId id="260" r:id="rId17"/>
    <p:sldId id="264"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ry, Kelsey" initials="BK" lastIdx="1" clrIdx="0">
    <p:extLst>
      <p:ext uri="{19B8F6BF-5375-455C-9EA6-DF929625EA0E}">
        <p15:presenceInfo xmlns:p15="http://schemas.microsoft.com/office/powerpoint/2012/main" userId="S::Kelsey.Berry@edelman.com::9481d35f-ebbb-474c-95df-99c6235952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D10"/>
    <a:srgbClr val="0101D1"/>
    <a:srgbClr val="FFBF00"/>
    <a:srgbClr val="0101A3"/>
    <a:srgbClr val="FFC239"/>
    <a:srgbClr val="00127F"/>
    <a:srgbClr val="2040BB"/>
    <a:srgbClr val="2244C7"/>
    <a:srgbClr val="01198A"/>
    <a:srgbClr val="0201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57ACEC-A7F1-4223-8973-70C23A43C197}" v="139" dt="2021-06-09T11:27:00.7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91" d="100"/>
          <a:sy n="91" d="100"/>
        </p:scale>
        <p:origin x="330" y="516"/>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ry, Kelsey" userId="9481d35f-ebbb-474c-95df-99c62359521b" providerId="ADAL" clId="{C257ACEC-A7F1-4223-8973-70C23A43C197}"/>
    <pc:docChg chg="undo redo custSel addSld delSld modSld sldOrd">
      <pc:chgData name="Berry, Kelsey" userId="9481d35f-ebbb-474c-95df-99c62359521b" providerId="ADAL" clId="{C257ACEC-A7F1-4223-8973-70C23A43C197}" dt="2021-06-09T11:27:30.795" v="2195" actId="2085"/>
      <pc:docMkLst>
        <pc:docMk/>
      </pc:docMkLst>
      <pc:sldChg chg="addSp delSp modSp mod">
        <pc:chgData name="Berry, Kelsey" userId="9481d35f-ebbb-474c-95df-99c62359521b" providerId="ADAL" clId="{C257ACEC-A7F1-4223-8973-70C23A43C197}" dt="2021-06-09T11:20:16.445" v="2141" actId="1076"/>
        <pc:sldMkLst>
          <pc:docMk/>
          <pc:sldMk cId="3973741196" sldId="257"/>
        </pc:sldMkLst>
        <pc:spChg chg="mod">
          <ac:chgData name="Berry, Kelsey" userId="9481d35f-ebbb-474c-95df-99c62359521b" providerId="ADAL" clId="{C257ACEC-A7F1-4223-8973-70C23A43C197}" dt="2021-06-09T11:17:23.436" v="1974" actId="20577"/>
          <ac:spMkLst>
            <pc:docMk/>
            <pc:sldMk cId="3973741196" sldId="257"/>
            <ac:spMk id="5" creationId="{25B564BA-B4F9-4413-995C-6858C4060807}"/>
          </ac:spMkLst>
        </pc:spChg>
        <pc:spChg chg="del">
          <ac:chgData name="Berry, Kelsey" userId="9481d35f-ebbb-474c-95df-99c62359521b" providerId="ADAL" clId="{C257ACEC-A7F1-4223-8973-70C23A43C197}" dt="2021-06-09T11:17:50.189" v="2005" actId="478"/>
          <ac:spMkLst>
            <pc:docMk/>
            <pc:sldMk cId="3973741196" sldId="257"/>
            <ac:spMk id="6" creationId="{30165500-BB49-4381-960A-AAFCC460B0EC}"/>
          </ac:spMkLst>
        </pc:spChg>
        <pc:spChg chg="del">
          <ac:chgData name="Berry, Kelsey" userId="9481d35f-ebbb-474c-95df-99c62359521b" providerId="ADAL" clId="{C257ACEC-A7F1-4223-8973-70C23A43C197}" dt="2021-06-09T11:17:51.695" v="2006" actId="478"/>
          <ac:spMkLst>
            <pc:docMk/>
            <pc:sldMk cId="3973741196" sldId="257"/>
            <ac:spMk id="7" creationId="{776DB061-214C-4FC6-A861-673E540E5893}"/>
          </ac:spMkLst>
        </pc:spChg>
        <pc:spChg chg="mod">
          <ac:chgData name="Berry, Kelsey" userId="9481d35f-ebbb-474c-95df-99c62359521b" providerId="ADAL" clId="{C257ACEC-A7F1-4223-8973-70C23A43C197}" dt="2021-06-09T11:20:16.445" v="2141" actId="1076"/>
          <ac:spMkLst>
            <pc:docMk/>
            <pc:sldMk cId="3973741196" sldId="257"/>
            <ac:spMk id="8" creationId="{07E9E20A-B5BE-4DB1-AC8C-1A621D4772BA}"/>
          </ac:spMkLst>
        </pc:spChg>
        <pc:spChg chg="mod">
          <ac:chgData name="Berry, Kelsey" userId="9481d35f-ebbb-474c-95df-99c62359521b" providerId="ADAL" clId="{C257ACEC-A7F1-4223-8973-70C23A43C197}" dt="2021-06-09T11:17:29.406" v="1987" actId="20577"/>
          <ac:spMkLst>
            <pc:docMk/>
            <pc:sldMk cId="3973741196" sldId="257"/>
            <ac:spMk id="11" creationId="{141714D8-5E02-4D51-8443-9C3699E500D6}"/>
          </ac:spMkLst>
        </pc:spChg>
        <pc:spChg chg="mod">
          <ac:chgData name="Berry, Kelsey" userId="9481d35f-ebbb-474c-95df-99c62359521b" providerId="ADAL" clId="{C257ACEC-A7F1-4223-8973-70C23A43C197}" dt="2021-06-09T11:17:39.490" v="2004" actId="20577"/>
          <ac:spMkLst>
            <pc:docMk/>
            <pc:sldMk cId="3973741196" sldId="257"/>
            <ac:spMk id="13" creationId="{580C5E2E-8598-4C4A-87F8-1BEBA5E7B292}"/>
          </ac:spMkLst>
        </pc:spChg>
        <pc:spChg chg="mod">
          <ac:chgData name="Berry, Kelsey" userId="9481d35f-ebbb-474c-95df-99c62359521b" providerId="ADAL" clId="{C257ACEC-A7F1-4223-8973-70C23A43C197}" dt="2021-06-08T14:59:51.631" v="1440" actId="20577"/>
          <ac:spMkLst>
            <pc:docMk/>
            <pc:sldMk cId="3973741196" sldId="257"/>
            <ac:spMk id="14" creationId="{18C061D2-DACB-46D7-8D84-EFE6A1EF12EE}"/>
          </ac:spMkLst>
        </pc:spChg>
        <pc:spChg chg="mod">
          <ac:chgData name="Berry, Kelsey" userId="9481d35f-ebbb-474c-95df-99c62359521b" providerId="ADAL" clId="{C257ACEC-A7F1-4223-8973-70C23A43C197}" dt="2021-06-09T11:17:35.101" v="1996" actId="20577"/>
          <ac:spMkLst>
            <pc:docMk/>
            <pc:sldMk cId="3973741196" sldId="257"/>
            <ac:spMk id="16" creationId="{706CA942-F62A-4134-B103-7D3397577DFF}"/>
          </ac:spMkLst>
        </pc:spChg>
        <pc:spChg chg="del">
          <ac:chgData name="Berry, Kelsey" userId="9481d35f-ebbb-474c-95df-99c62359521b" providerId="ADAL" clId="{C257ACEC-A7F1-4223-8973-70C23A43C197}" dt="2021-06-09T11:17:52.383" v="2007" actId="478"/>
          <ac:spMkLst>
            <pc:docMk/>
            <pc:sldMk cId="3973741196" sldId="257"/>
            <ac:spMk id="18" creationId="{F1C4D4CC-FE9F-4F54-B667-11CEF3891412}"/>
          </ac:spMkLst>
        </pc:spChg>
        <pc:spChg chg="del">
          <ac:chgData name="Berry, Kelsey" userId="9481d35f-ebbb-474c-95df-99c62359521b" providerId="ADAL" clId="{C257ACEC-A7F1-4223-8973-70C23A43C197}" dt="2021-06-09T11:17:53.803" v="2009" actId="478"/>
          <ac:spMkLst>
            <pc:docMk/>
            <pc:sldMk cId="3973741196" sldId="257"/>
            <ac:spMk id="20" creationId="{E11575FE-99CA-4F89-A5EE-605481B8DE60}"/>
          </ac:spMkLst>
        </pc:spChg>
        <pc:spChg chg="del mod">
          <ac:chgData name="Berry, Kelsey" userId="9481d35f-ebbb-474c-95df-99c62359521b" providerId="ADAL" clId="{C257ACEC-A7F1-4223-8973-70C23A43C197}" dt="2021-06-09T11:17:57.387" v="2011" actId="478"/>
          <ac:spMkLst>
            <pc:docMk/>
            <pc:sldMk cId="3973741196" sldId="257"/>
            <ac:spMk id="22" creationId="{551DAC72-3907-4E32-84E4-D684C58951B5}"/>
          </ac:spMkLst>
        </pc:spChg>
        <pc:spChg chg="del">
          <ac:chgData name="Berry, Kelsey" userId="9481d35f-ebbb-474c-95df-99c62359521b" providerId="ADAL" clId="{C257ACEC-A7F1-4223-8973-70C23A43C197}" dt="2021-06-09T11:18:00.983" v="2013" actId="478"/>
          <ac:spMkLst>
            <pc:docMk/>
            <pc:sldMk cId="3973741196" sldId="257"/>
            <ac:spMk id="24" creationId="{34EE6BAC-3CC3-4D65-9C40-3E0C2A22CD18}"/>
          </ac:spMkLst>
        </pc:spChg>
        <pc:spChg chg="add mod">
          <ac:chgData name="Berry, Kelsey" userId="9481d35f-ebbb-474c-95df-99c62359521b" providerId="ADAL" clId="{C257ACEC-A7F1-4223-8973-70C23A43C197}" dt="2021-06-09T11:20:11.750" v="2140" actId="1076"/>
          <ac:spMkLst>
            <pc:docMk/>
            <pc:sldMk cId="3973741196" sldId="257"/>
            <ac:spMk id="25" creationId="{7A8F8568-C837-4FCD-8BCF-BFC6943EC945}"/>
          </ac:spMkLst>
        </pc:spChg>
        <pc:spChg chg="mod">
          <ac:chgData name="Berry, Kelsey" userId="9481d35f-ebbb-474c-95df-99c62359521b" providerId="ADAL" clId="{C257ACEC-A7F1-4223-8973-70C23A43C197}" dt="2021-06-09T11:18:18.478" v="2017" actId="1076"/>
          <ac:spMkLst>
            <pc:docMk/>
            <pc:sldMk cId="3973741196" sldId="257"/>
            <ac:spMk id="26" creationId="{A582427B-6C07-41A6-9C0B-BE2E472E735C}"/>
          </ac:spMkLst>
        </pc:spChg>
        <pc:spChg chg="add mod">
          <ac:chgData name="Berry, Kelsey" userId="9481d35f-ebbb-474c-95df-99c62359521b" providerId="ADAL" clId="{C257ACEC-A7F1-4223-8973-70C23A43C197}" dt="2021-06-09T11:20:11.750" v="2140" actId="1076"/>
          <ac:spMkLst>
            <pc:docMk/>
            <pc:sldMk cId="3973741196" sldId="257"/>
            <ac:spMk id="27" creationId="{C2098A9D-B682-43CB-90EA-8A8A7F679ABE}"/>
          </ac:spMkLst>
        </pc:spChg>
        <pc:spChg chg="del">
          <ac:chgData name="Berry, Kelsey" userId="9481d35f-ebbb-474c-95df-99c62359521b" providerId="ADAL" clId="{C257ACEC-A7F1-4223-8973-70C23A43C197}" dt="2021-06-09T11:17:53.354" v="2008" actId="478"/>
          <ac:spMkLst>
            <pc:docMk/>
            <pc:sldMk cId="3973741196" sldId="257"/>
            <ac:spMk id="30" creationId="{675F5637-1020-4500-AA07-ED8E13295C91}"/>
          </ac:spMkLst>
        </pc:spChg>
        <pc:spChg chg="del">
          <ac:chgData name="Berry, Kelsey" userId="9481d35f-ebbb-474c-95df-99c62359521b" providerId="ADAL" clId="{C257ACEC-A7F1-4223-8973-70C23A43C197}" dt="2021-06-09T11:17:59.163" v="2012" actId="478"/>
          <ac:spMkLst>
            <pc:docMk/>
            <pc:sldMk cId="3973741196" sldId="257"/>
            <ac:spMk id="31" creationId="{B78826D2-420C-46F4-ACEC-8DC5EC60FC66}"/>
          </ac:spMkLst>
        </pc:spChg>
        <pc:spChg chg="mod">
          <ac:chgData name="Berry, Kelsey" userId="9481d35f-ebbb-474c-95df-99c62359521b" providerId="ADAL" clId="{C257ACEC-A7F1-4223-8973-70C23A43C197}" dt="2021-06-09T11:20:16.445" v="2141" actId="1076"/>
          <ac:spMkLst>
            <pc:docMk/>
            <pc:sldMk cId="3973741196" sldId="257"/>
            <ac:spMk id="32" creationId="{7FA8D5B2-DB63-4DE5-8A2C-24618C7548D0}"/>
          </ac:spMkLst>
        </pc:spChg>
        <pc:spChg chg="mod">
          <ac:chgData name="Berry, Kelsey" userId="9481d35f-ebbb-474c-95df-99c62359521b" providerId="ADAL" clId="{C257ACEC-A7F1-4223-8973-70C23A43C197}" dt="2021-06-09T11:20:05.223" v="2138" actId="1076"/>
          <ac:spMkLst>
            <pc:docMk/>
            <pc:sldMk cId="3973741196" sldId="257"/>
            <ac:spMk id="36" creationId="{EC8410BC-54F7-46D5-B6D9-AF301770C11F}"/>
          </ac:spMkLst>
        </pc:spChg>
      </pc:sldChg>
      <pc:sldChg chg="addSp delSp modSp mod addCm modCm">
        <pc:chgData name="Berry, Kelsey" userId="9481d35f-ebbb-474c-95df-99c62359521b" providerId="ADAL" clId="{C257ACEC-A7F1-4223-8973-70C23A43C197}" dt="2021-06-09T11:23:43.619" v="2144" actId="5900"/>
        <pc:sldMkLst>
          <pc:docMk/>
          <pc:sldMk cId="3590260326" sldId="258"/>
        </pc:sldMkLst>
        <pc:spChg chg="mod">
          <ac:chgData name="Berry, Kelsey" userId="9481d35f-ebbb-474c-95df-99c62359521b" providerId="ADAL" clId="{C257ACEC-A7F1-4223-8973-70C23A43C197}" dt="2021-06-08T13:13:53.121" v="399" actId="255"/>
          <ac:spMkLst>
            <pc:docMk/>
            <pc:sldMk cId="3590260326" sldId="258"/>
            <ac:spMk id="2" creationId="{0BB5962A-E421-4E41-9693-7B652D135966}"/>
          </ac:spMkLst>
        </pc:spChg>
        <pc:spChg chg="add del">
          <ac:chgData name="Berry, Kelsey" userId="9481d35f-ebbb-474c-95df-99c62359521b" providerId="ADAL" clId="{C257ACEC-A7F1-4223-8973-70C23A43C197}" dt="2021-06-08T14:40:46.479" v="1256" actId="478"/>
          <ac:spMkLst>
            <pc:docMk/>
            <pc:sldMk cId="3590260326" sldId="258"/>
            <ac:spMk id="3" creationId="{D1215272-0CD0-40B9-BC77-15190BAE7E17}"/>
          </ac:spMkLst>
        </pc:spChg>
        <pc:spChg chg="mod">
          <ac:chgData name="Berry, Kelsey" userId="9481d35f-ebbb-474c-95df-99c62359521b" providerId="ADAL" clId="{C257ACEC-A7F1-4223-8973-70C23A43C197}" dt="2021-06-09T07:54:11.034" v="1619" actId="207"/>
          <ac:spMkLst>
            <pc:docMk/>
            <pc:sldMk cId="3590260326" sldId="258"/>
            <ac:spMk id="4" creationId="{7B2DCEC3-7E39-4940-8B42-AD95B7608316}"/>
          </ac:spMkLst>
        </pc:spChg>
        <pc:spChg chg="del mod topLvl">
          <ac:chgData name="Berry, Kelsey" userId="9481d35f-ebbb-474c-95df-99c62359521b" providerId="ADAL" clId="{C257ACEC-A7F1-4223-8973-70C23A43C197}" dt="2021-06-08T14:36:28.017" v="1217" actId="478"/>
          <ac:spMkLst>
            <pc:docMk/>
            <pc:sldMk cId="3590260326" sldId="258"/>
            <ac:spMk id="6" creationId="{796FA5F1-892F-4A2F-8585-0539FA2D9733}"/>
          </ac:spMkLst>
        </pc:spChg>
        <pc:spChg chg="del mod topLvl">
          <ac:chgData name="Berry, Kelsey" userId="9481d35f-ebbb-474c-95df-99c62359521b" providerId="ADAL" clId="{C257ACEC-A7F1-4223-8973-70C23A43C197}" dt="2021-06-08T14:36:35.625" v="1220" actId="478"/>
          <ac:spMkLst>
            <pc:docMk/>
            <pc:sldMk cId="3590260326" sldId="258"/>
            <ac:spMk id="7" creationId="{9982504A-7858-4431-9A0C-6537C7DBC41B}"/>
          </ac:spMkLst>
        </pc:spChg>
        <pc:spChg chg="del mod topLvl">
          <ac:chgData name="Berry, Kelsey" userId="9481d35f-ebbb-474c-95df-99c62359521b" providerId="ADAL" clId="{C257ACEC-A7F1-4223-8973-70C23A43C197}" dt="2021-06-08T14:37:13.343" v="1228" actId="478"/>
          <ac:spMkLst>
            <pc:docMk/>
            <pc:sldMk cId="3590260326" sldId="258"/>
            <ac:spMk id="9" creationId="{44A13EE8-F45D-4F68-AF88-285A1D863EE2}"/>
          </ac:spMkLst>
        </pc:spChg>
        <pc:spChg chg="del mod topLvl">
          <ac:chgData name="Berry, Kelsey" userId="9481d35f-ebbb-474c-95df-99c62359521b" providerId="ADAL" clId="{C257ACEC-A7F1-4223-8973-70C23A43C197}" dt="2021-06-08T14:37:15.112" v="1230" actId="478"/>
          <ac:spMkLst>
            <pc:docMk/>
            <pc:sldMk cId="3590260326" sldId="258"/>
            <ac:spMk id="10" creationId="{D9E6A87A-F3E5-47F2-AB97-D91305EF9BC7}"/>
          </ac:spMkLst>
        </pc:spChg>
        <pc:spChg chg="del mod topLvl">
          <ac:chgData name="Berry, Kelsey" userId="9481d35f-ebbb-474c-95df-99c62359521b" providerId="ADAL" clId="{C257ACEC-A7F1-4223-8973-70C23A43C197}" dt="2021-06-08T14:37:15.778" v="1231" actId="478"/>
          <ac:spMkLst>
            <pc:docMk/>
            <pc:sldMk cId="3590260326" sldId="258"/>
            <ac:spMk id="11" creationId="{39A13510-E4AC-461D-B366-D1305C29E7C9}"/>
          </ac:spMkLst>
        </pc:spChg>
        <pc:spChg chg="del mod topLvl">
          <ac:chgData name="Berry, Kelsey" userId="9481d35f-ebbb-474c-95df-99c62359521b" providerId="ADAL" clId="{C257ACEC-A7F1-4223-8973-70C23A43C197}" dt="2021-06-08T14:37:17.032" v="1232" actId="478"/>
          <ac:spMkLst>
            <pc:docMk/>
            <pc:sldMk cId="3590260326" sldId="258"/>
            <ac:spMk id="12" creationId="{EF5A9D71-E051-4643-AB79-FB9125D5DC15}"/>
          </ac:spMkLst>
        </pc:spChg>
        <pc:spChg chg="del mod topLvl">
          <ac:chgData name="Berry, Kelsey" userId="9481d35f-ebbb-474c-95df-99c62359521b" providerId="ADAL" clId="{C257ACEC-A7F1-4223-8973-70C23A43C197}" dt="2021-06-08T14:37:18.882" v="1233" actId="478"/>
          <ac:spMkLst>
            <pc:docMk/>
            <pc:sldMk cId="3590260326" sldId="258"/>
            <ac:spMk id="13" creationId="{D98F661C-B47D-4082-942B-0531FD3CF694}"/>
          </ac:spMkLst>
        </pc:spChg>
        <pc:spChg chg="add del mod ord">
          <ac:chgData name="Berry, Kelsey" userId="9481d35f-ebbb-474c-95df-99c62359521b" providerId="ADAL" clId="{C257ACEC-A7F1-4223-8973-70C23A43C197}" dt="2021-06-08T14:42:36.456" v="1268" actId="478"/>
          <ac:spMkLst>
            <pc:docMk/>
            <pc:sldMk cId="3590260326" sldId="258"/>
            <ac:spMk id="14" creationId="{069EC085-669E-4FA6-BDD5-526EC54A2AE5}"/>
          </ac:spMkLst>
        </pc:spChg>
        <pc:spChg chg="mod">
          <ac:chgData name="Berry, Kelsey" userId="9481d35f-ebbb-474c-95df-99c62359521b" providerId="ADAL" clId="{C257ACEC-A7F1-4223-8973-70C23A43C197}" dt="2021-06-08T12:33:35.840" v="209" actId="20577"/>
          <ac:spMkLst>
            <pc:docMk/>
            <pc:sldMk cId="3590260326" sldId="258"/>
            <ac:spMk id="15" creationId="{BD35757C-B45F-4AFD-BB7D-F99B410CFFC2}"/>
          </ac:spMkLst>
        </pc:spChg>
        <pc:spChg chg="add mod topLvl">
          <ac:chgData name="Berry, Kelsey" userId="9481d35f-ebbb-474c-95df-99c62359521b" providerId="ADAL" clId="{C257ACEC-A7F1-4223-8973-70C23A43C197}" dt="2021-06-09T07:54:11.034" v="1619" actId="207"/>
          <ac:spMkLst>
            <pc:docMk/>
            <pc:sldMk cId="3590260326" sldId="258"/>
            <ac:spMk id="18" creationId="{01D54095-ECC4-44C3-A6D9-F63FE34ABD94}"/>
          </ac:spMkLst>
        </pc:spChg>
        <pc:spChg chg="del">
          <ac:chgData name="Berry, Kelsey" userId="9481d35f-ebbb-474c-95df-99c62359521b" providerId="ADAL" clId="{C257ACEC-A7F1-4223-8973-70C23A43C197}" dt="2021-06-08T11:53:02.844" v="130" actId="478"/>
          <ac:spMkLst>
            <pc:docMk/>
            <pc:sldMk cId="3590260326" sldId="258"/>
            <ac:spMk id="19" creationId="{C335D21F-8F64-4249-8564-4573FA961E76}"/>
          </ac:spMkLst>
        </pc:spChg>
        <pc:spChg chg="del">
          <ac:chgData name="Berry, Kelsey" userId="9481d35f-ebbb-474c-95df-99c62359521b" providerId="ADAL" clId="{C257ACEC-A7F1-4223-8973-70C23A43C197}" dt="2021-06-08T11:53:10.127" v="131" actId="478"/>
          <ac:spMkLst>
            <pc:docMk/>
            <pc:sldMk cId="3590260326" sldId="258"/>
            <ac:spMk id="20" creationId="{2A93B85C-61E7-462C-A292-6586670DDF1E}"/>
          </ac:spMkLst>
        </pc:spChg>
        <pc:spChg chg="add mod topLvl">
          <ac:chgData name="Berry, Kelsey" userId="9481d35f-ebbb-474c-95df-99c62359521b" providerId="ADAL" clId="{C257ACEC-A7F1-4223-8973-70C23A43C197}" dt="2021-06-09T11:19:16.212" v="2120" actId="20577"/>
          <ac:spMkLst>
            <pc:docMk/>
            <pc:sldMk cId="3590260326" sldId="258"/>
            <ac:spMk id="21" creationId="{1DA35FC6-929B-46DB-B25D-1B603609B83C}"/>
          </ac:spMkLst>
        </pc:spChg>
        <pc:spChg chg="add mod topLvl">
          <ac:chgData name="Berry, Kelsey" userId="9481d35f-ebbb-474c-95df-99c62359521b" providerId="ADAL" clId="{C257ACEC-A7F1-4223-8973-70C23A43C197}" dt="2021-06-09T11:19:51.812" v="2133" actId="1076"/>
          <ac:spMkLst>
            <pc:docMk/>
            <pc:sldMk cId="3590260326" sldId="258"/>
            <ac:spMk id="22" creationId="{35D98D3B-D0CC-440B-B01F-ADB6F9EE3CB2}"/>
          </ac:spMkLst>
        </pc:spChg>
        <pc:spChg chg="add mod topLvl">
          <ac:chgData name="Berry, Kelsey" userId="9481d35f-ebbb-474c-95df-99c62359521b" providerId="ADAL" clId="{C257ACEC-A7F1-4223-8973-70C23A43C197}" dt="2021-06-09T11:19:55.969" v="2134" actId="1076"/>
          <ac:spMkLst>
            <pc:docMk/>
            <pc:sldMk cId="3590260326" sldId="258"/>
            <ac:spMk id="23" creationId="{6BE4BFC3-4E7C-4061-BDD6-008324B54EA0}"/>
          </ac:spMkLst>
        </pc:spChg>
        <pc:spChg chg="add del mod topLvl">
          <ac:chgData name="Berry, Kelsey" userId="9481d35f-ebbb-474c-95df-99c62359521b" providerId="ADAL" clId="{C257ACEC-A7F1-4223-8973-70C23A43C197}" dt="2021-06-09T11:19:35.004" v="2129" actId="478"/>
          <ac:spMkLst>
            <pc:docMk/>
            <pc:sldMk cId="3590260326" sldId="258"/>
            <ac:spMk id="24" creationId="{24648E30-7BBA-4728-898C-2628AD01ADA9}"/>
          </ac:spMkLst>
        </pc:spChg>
        <pc:spChg chg="add mod topLvl">
          <ac:chgData name="Berry, Kelsey" userId="9481d35f-ebbb-474c-95df-99c62359521b" providerId="ADAL" clId="{C257ACEC-A7F1-4223-8973-70C23A43C197}" dt="2021-06-09T11:19:58.845" v="2135" actId="1076"/>
          <ac:spMkLst>
            <pc:docMk/>
            <pc:sldMk cId="3590260326" sldId="258"/>
            <ac:spMk id="25" creationId="{A7CE0632-811E-458E-BF27-0F27EFCE6772}"/>
          </ac:spMkLst>
        </pc:spChg>
        <pc:grpChg chg="mod topLvl">
          <ac:chgData name="Berry, Kelsey" userId="9481d35f-ebbb-474c-95df-99c62359521b" providerId="ADAL" clId="{C257ACEC-A7F1-4223-8973-70C23A43C197}" dt="2021-06-09T07:54:11.034" v="1619" actId="207"/>
          <ac:grpSpMkLst>
            <pc:docMk/>
            <pc:sldMk cId="3590260326" sldId="258"/>
            <ac:grpSpMk id="5" creationId="{206DFAFD-0D1A-4025-829C-40E753DD1DFD}"/>
          </ac:grpSpMkLst>
        </pc:grpChg>
        <pc:grpChg chg="del mod">
          <ac:chgData name="Berry, Kelsey" userId="9481d35f-ebbb-474c-95df-99c62359521b" providerId="ADAL" clId="{C257ACEC-A7F1-4223-8973-70C23A43C197}" dt="2021-06-08T14:36:17.234" v="1214" actId="165"/>
          <ac:grpSpMkLst>
            <pc:docMk/>
            <pc:sldMk cId="3590260326" sldId="258"/>
            <ac:grpSpMk id="8" creationId="{1E2063AC-5E24-4D06-97E0-F3E9CF7141C6}"/>
          </ac:grpSpMkLst>
        </pc:grpChg>
        <pc:grpChg chg="add mod">
          <ac:chgData name="Berry, Kelsey" userId="9481d35f-ebbb-474c-95df-99c62359521b" providerId="ADAL" clId="{C257ACEC-A7F1-4223-8973-70C23A43C197}" dt="2021-06-09T07:54:11.034" v="1619" actId="207"/>
          <ac:grpSpMkLst>
            <pc:docMk/>
            <pc:sldMk cId="3590260326" sldId="258"/>
            <ac:grpSpMk id="16" creationId="{B228061F-0D34-4602-8758-67AC98BB3013}"/>
          </ac:grpSpMkLst>
        </pc:grpChg>
        <pc:picChg chg="add del mod">
          <ac:chgData name="Berry, Kelsey" userId="9481d35f-ebbb-474c-95df-99c62359521b" providerId="ADAL" clId="{C257ACEC-A7F1-4223-8973-70C23A43C197}" dt="2021-06-09T07:24:07.354" v="1576" actId="478"/>
          <ac:picMkLst>
            <pc:docMk/>
            <pc:sldMk cId="3590260326" sldId="258"/>
            <ac:picMk id="6" creationId="{F2898C9E-F9E3-4438-B1BE-AEEFD37D5B7F}"/>
          </ac:picMkLst>
        </pc:picChg>
        <pc:picChg chg="mod">
          <ac:chgData name="Berry, Kelsey" userId="9481d35f-ebbb-474c-95df-99c62359521b" providerId="ADAL" clId="{C257ACEC-A7F1-4223-8973-70C23A43C197}" dt="2021-06-09T07:54:11.034" v="1619" actId="207"/>
          <ac:picMkLst>
            <pc:docMk/>
            <pc:sldMk cId="3590260326" sldId="258"/>
            <ac:picMk id="1026" creationId="{F248E176-8B98-496D-B01A-38C12D08031F}"/>
          </ac:picMkLst>
        </pc:picChg>
        <pc:picChg chg="mod">
          <ac:chgData name="Berry, Kelsey" userId="9481d35f-ebbb-474c-95df-99c62359521b" providerId="ADAL" clId="{C257ACEC-A7F1-4223-8973-70C23A43C197}" dt="2021-06-08T14:51:09.565" v="1311" actId="1076"/>
          <ac:picMkLst>
            <pc:docMk/>
            <pc:sldMk cId="3590260326" sldId="258"/>
            <ac:picMk id="1034" creationId="{B7D226CA-68A2-4A5F-9EFD-75403EEE2D38}"/>
          </ac:picMkLst>
        </pc:picChg>
        <pc:cxnChg chg="add mod">
          <ac:chgData name="Berry, Kelsey" userId="9481d35f-ebbb-474c-95df-99c62359521b" providerId="ADAL" clId="{C257ACEC-A7F1-4223-8973-70C23A43C197}" dt="2021-06-09T10:48:22.677" v="1955" actId="208"/>
          <ac:cxnSpMkLst>
            <pc:docMk/>
            <pc:sldMk cId="3590260326" sldId="258"/>
            <ac:cxnSpMk id="8" creationId="{ED5324D6-AFE8-4063-8E5F-3E68FCAC8537}"/>
          </ac:cxnSpMkLst>
        </pc:cxnChg>
      </pc:sldChg>
      <pc:sldChg chg="addSp delSp modSp mod">
        <pc:chgData name="Berry, Kelsey" userId="9481d35f-ebbb-474c-95df-99c62359521b" providerId="ADAL" clId="{C257ACEC-A7F1-4223-8973-70C23A43C197}" dt="2021-06-09T10:48:32.954" v="1956" actId="207"/>
        <pc:sldMkLst>
          <pc:docMk/>
          <pc:sldMk cId="641857324" sldId="259"/>
        </pc:sldMkLst>
        <pc:spChg chg="mod">
          <ac:chgData name="Berry, Kelsey" userId="9481d35f-ebbb-474c-95df-99c62359521b" providerId="ADAL" clId="{C257ACEC-A7F1-4223-8973-70C23A43C197}" dt="2021-06-08T13:13:48.897" v="398" actId="255"/>
          <ac:spMkLst>
            <pc:docMk/>
            <pc:sldMk cId="641857324" sldId="259"/>
            <ac:spMk id="2" creationId="{0BB5962A-E421-4E41-9693-7B652D135966}"/>
          </ac:spMkLst>
        </pc:spChg>
        <pc:spChg chg="add del mod">
          <ac:chgData name="Berry, Kelsey" userId="9481d35f-ebbb-474c-95df-99c62359521b" providerId="ADAL" clId="{C257ACEC-A7F1-4223-8973-70C23A43C197}" dt="2021-06-08T13:57:18.236" v="1029" actId="1076"/>
          <ac:spMkLst>
            <pc:docMk/>
            <pc:sldMk cId="641857324" sldId="259"/>
            <ac:spMk id="3" creationId="{9D970E3C-0FB3-4F11-AFBB-28AE65320CA5}"/>
          </ac:spMkLst>
        </pc:spChg>
        <pc:spChg chg="mod">
          <ac:chgData name="Berry, Kelsey" userId="9481d35f-ebbb-474c-95df-99c62359521b" providerId="ADAL" clId="{C257ACEC-A7F1-4223-8973-70C23A43C197}" dt="2021-06-08T12:33:29.113" v="207" actId="20577"/>
          <ac:spMkLst>
            <pc:docMk/>
            <pc:sldMk cId="641857324" sldId="259"/>
            <ac:spMk id="15" creationId="{BD35757C-B45F-4AFD-BB7D-F99B410CFFC2}"/>
          </ac:spMkLst>
        </pc:spChg>
        <pc:spChg chg="del mod">
          <ac:chgData name="Berry, Kelsey" userId="9481d35f-ebbb-474c-95df-99c62359521b" providerId="ADAL" clId="{C257ACEC-A7F1-4223-8973-70C23A43C197}" dt="2021-06-08T11:16:19.449" v="71" actId="478"/>
          <ac:spMkLst>
            <pc:docMk/>
            <pc:sldMk cId="641857324" sldId="259"/>
            <ac:spMk id="16" creationId="{16654F81-1EA6-4821-8D40-400C2775E1FD}"/>
          </ac:spMkLst>
        </pc:spChg>
        <pc:spChg chg="add mod">
          <ac:chgData name="Berry, Kelsey" userId="9481d35f-ebbb-474c-95df-99c62359521b" providerId="ADAL" clId="{C257ACEC-A7F1-4223-8973-70C23A43C197}" dt="2021-06-08T12:33:03.582" v="198" actId="164"/>
          <ac:spMkLst>
            <pc:docMk/>
            <pc:sldMk cId="641857324" sldId="259"/>
            <ac:spMk id="18" creationId="{31526AE1-9268-44F4-A70E-F6F844B3D4DE}"/>
          </ac:spMkLst>
        </pc:spChg>
        <pc:spChg chg="mod">
          <ac:chgData name="Berry, Kelsey" userId="9481d35f-ebbb-474c-95df-99c62359521b" providerId="ADAL" clId="{C257ACEC-A7F1-4223-8973-70C23A43C197}" dt="2021-06-08T13:57:09.996" v="1028" actId="14100"/>
          <ac:spMkLst>
            <pc:docMk/>
            <pc:sldMk cId="641857324" sldId="259"/>
            <ac:spMk id="21" creationId="{B6363D16-2E07-474C-AE7F-A9007BF442D9}"/>
          </ac:spMkLst>
        </pc:spChg>
        <pc:spChg chg="del mod">
          <ac:chgData name="Berry, Kelsey" userId="9481d35f-ebbb-474c-95df-99c62359521b" providerId="ADAL" clId="{C257ACEC-A7F1-4223-8973-70C23A43C197}" dt="2021-06-08T12:33:48.467" v="211" actId="478"/>
          <ac:spMkLst>
            <pc:docMk/>
            <pc:sldMk cId="641857324" sldId="259"/>
            <ac:spMk id="22" creationId="{B3F4F228-10CA-4AF6-BFA2-C603E0D889ED}"/>
          </ac:spMkLst>
        </pc:spChg>
        <pc:spChg chg="del">
          <ac:chgData name="Berry, Kelsey" userId="9481d35f-ebbb-474c-95df-99c62359521b" providerId="ADAL" clId="{C257ACEC-A7F1-4223-8973-70C23A43C197}" dt="2021-06-08T12:17:36.010" v="189" actId="478"/>
          <ac:spMkLst>
            <pc:docMk/>
            <pc:sldMk cId="641857324" sldId="259"/>
            <ac:spMk id="23" creationId="{D7FC5323-0F94-4AD6-82D4-AB61ED74302D}"/>
          </ac:spMkLst>
        </pc:spChg>
        <pc:spChg chg="del">
          <ac:chgData name="Berry, Kelsey" userId="9481d35f-ebbb-474c-95df-99c62359521b" providerId="ADAL" clId="{C257ACEC-A7F1-4223-8973-70C23A43C197}" dt="2021-06-08T12:17:42.325" v="190" actId="478"/>
          <ac:spMkLst>
            <pc:docMk/>
            <pc:sldMk cId="641857324" sldId="259"/>
            <ac:spMk id="24" creationId="{375F6FCE-6A6B-46EB-B6B4-F5BDA2FC29C0}"/>
          </ac:spMkLst>
        </pc:spChg>
        <pc:spChg chg="add mod">
          <ac:chgData name="Berry, Kelsey" userId="9481d35f-ebbb-474c-95df-99c62359521b" providerId="ADAL" clId="{C257ACEC-A7F1-4223-8973-70C23A43C197}" dt="2021-06-08T12:33:03.582" v="198" actId="164"/>
          <ac:spMkLst>
            <pc:docMk/>
            <pc:sldMk cId="641857324" sldId="259"/>
            <ac:spMk id="25" creationId="{833CAAC3-2CE1-4D44-994A-D3F3DC305230}"/>
          </ac:spMkLst>
        </pc:spChg>
        <pc:spChg chg="add mod">
          <ac:chgData name="Berry, Kelsey" userId="9481d35f-ebbb-474c-95df-99c62359521b" providerId="ADAL" clId="{C257ACEC-A7F1-4223-8973-70C23A43C197}" dt="2021-06-08T12:33:03.582" v="198" actId="164"/>
          <ac:spMkLst>
            <pc:docMk/>
            <pc:sldMk cId="641857324" sldId="259"/>
            <ac:spMk id="26" creationId="{D7E6B267-9BD5-4B9D-95BA-88AC265301EB}"/>
          </ac:spMkLst>
        </pc:spChg>
        <pc:spChg chg="mod">
          <ac:chgData name="Berry, Kelsey" userId="9481d35f-ebbb-474c-95df-99c62359521b" providerId="ADAL" clId="{C257ACEC-A7F1-4223-8973-70C23A43C197}" dt="2021-06-08T12:33:03.582" v="198" actId="164"/>
          <ac:spMkLst>
            <pc:docMk/>
            <pc:sldMk cId="641857324" sldId="259"/>
            <ac:spMk id="27" creationId="{0B4671F8-D787-44D4-A91D-30368DB3143A}"/>
          </ac:spMkLst>
        </pc:spChg>
        <pc:spChg chg="add mod">
          <ac:chgData name="Berry, Kelsey" userId="9481d35f-ebbb-474c-95df-99c62359521b" providerId="ADAL" clId="{C257ACEC-A7F1-4223-8973-70C23A43C197}" dt="2021-06-08T12:33:03.582" v="198" actId="164"/>
          <ac:spMkLst>
            <pc:docMk/>
            <pc:sldMk cId="641857324" sldId="259"/>
            <ac:spMk id="28" creationId="{F60A4B2C-5E65-488D-A0B0-4991D8B02AC6}"/>
          </ac:spMkLst>
        </pc:spChg>
        <pc:spChg chg="add mod">
          <ac:chgData name="Berry, Kelsey" userId="9481d35f-ebbb-474c-95df-99c62359521b" providerId="ADAL" clId="{C257ACEC-A7F1-4223-8973-70C23A43C197}" dt="2021-06-09T07:54:05.406" v="1618" actId="207"/>
          <ac:spMkLst>
            <pc:docMk/>
            <pc:sldMk cId="641857324" sldId="259"/>
            <ac:spMk id="31" creationId="{6AD3A23C-8CB3-41A8-A6D9-7D11A4E52724}"/>
          </ac:spMkLst>
        </pc:spChg>
        <pc:spChg chg="mod">
          <ac:chgData name="Berry, Kelsey" userId="9481d35f-ebbb-474c-95df-99c62359521b" providerId="ADAL" clId="{C257ACEC-A7F1-4223-8973-70C23A43C197}" dt="2021-06-08T12:45:38.015" v="221"/>
          <ac:spMkLst>
            <pc:docMk/>
            <pc:sldMk cId="641857324" sldId="259"/>
            <ac:spMk id="34" creationId="{CC16C457-D5F7-43A5-86D2-9C538EFACE2F}"/>
          </ac:spMkLst>
        </pc:spChg>
        <pc:spChg chg="mod">
          <ac:chgData name="Berry, Kelsey" userId="9481d35f-ebbb-474c-95df-99c62359521b" providerId="ADAL" clId="{C257ACEC-A7F1-4223-8973-70C23A43C197}" dt="2021-06-08T12:45:38.015" v="221"/>
          <ac:spMkLst>
            <pc:docMk/>
            <pc:sldMk cId="641857324" sldId="259"/>
            <ac:spMk id="35" creationId="{8F9C6D3B-5211-4B1A-BE83-F39204CBF1A5}"/>
          </ac:spMkLst>
        </pc:spChg>
        <pc:spChg chg="mod">
          <ac:chgData name="Berry, Kelsey" userId="9481d35f-ebbb-474c-95df-99c62359521b" providerId="ADAL" clId="{C257ACEC-A7F1-4223-8973-70C23A43C197}" dt="2021-06-08T12:45:38.015" v="221"/>
          <ac:spMkLst>
            <pc:docMk/>
            <pc:sldMk cId="641857324" sldId="259"/>
            <ac:spMk id="36" creationId="{F5D1F39E-6BD1-4EDB-BD41-8B0FE5055971}"/>
          </ac:spMkLst>
        </pc:spChg>
        <pc:spChg chg="mod">
          <ac:chgData name="Berry, Kelsey" userId="9481d35f-ebbb-474c-95df-99c62359521b" providerId="ADAL" clId="{C257ACEC-A7F1-4223-8973-70C23A43C197}" dt="2021-06-08T12:45:38.015" v="221"/>
          <ac:spMkLst>
            <pc:docMk/>
            <pc:sldMk cId="641857324" sldId="259"/>
            <ac:spMk id="37" creationId="{96B120CB-6C02-4269-8FF7-C6C6D1C1BD53}"/>
          </ac:spMkLst>
        </pc:spChg>
        <pc:spChg chg="mod">
          <ac:chgData name="Berry, Kelsey" userId="9481d35f-ebbb-474c-95df-99c62359521b" providerId="ADAL" clId="{C257ACEC-A7F1-4223-8973-70C23A43C197}" dt="2021-06-08T12:45:38.015" v="221"/>
          <ac:spMkLst>
            <pc:docMk/>
            <pc:sldMk cId="641857324" sldId="259"/>
            <ac:spMk id="38" creationId="{95828542-DC82-4DF6-B893-6DB417F33565}"/>
          </ac:spMkLst>
        </pc:spChg>
        <pc:spChg chg="add del mod">
          <ac:chgData name="Berry, Kelsey" userId="9481d35f-ebbb-474c-95df-99c62359521b" providerId="ADAL" clId="{C257ACEC-A7F1-4223-8973-70C23A43C197}" dt="2021-06-08T13:11:56.168" v="386" actId="478"/>
          <ac:spMkLst>
            <pc:docMk/>
            <pc:sldMk cId="641857324" sldId="259"/>
            <ac:spMk id="41" creationId="{F6406984-C826-46DB-8F1A-39235BE1E749}"/>
          </ac:spMkLst>
        </pc:spChg>
        <pc:spChg chg="add del mod">
          <ac:chgData name="Berry, Kelsey" userId="9481d35f-ebbb-474c-95df-99c62359521b" providerId="ADAL" clId="{C257ACEC-A7F1-4223-8973-70C23A43C197}" dt="2021-06-08T12:52:26.211" v="308" actId="478"/>
          <ac:spMkLst>
            <pc:docMk/>
            <pc:sldMk cId="641857324" sldId="259"/>
            <ac:spMk id="42" creationId="{9BA03978-2D5C-46B6-B5FB-9F061AA68C1F}"/>
          </ac:spMkLst>
        </pc:spChg>
        <pc:spChg chg="add del mod">
          <ac:chgData name="Berry, Kelsey" userId="9481d35f-ebbb-474c-95df-99c62359521b" providerId="ADAL" clId="{C257ACEC-A7F1-4223-8973-70C23A43C197}" dt="2021-06-08T12:58:42.705" v="376" actId="478"/>
          <ac:spMkLst>
            <pc:docMk/>
            <pc:sldMk cId="641857324" sldId="259"/>
            <ac:spMk id="45" creationId="{8C5F21D3-3DD7-4A74-BBCC-D0EC294F1402}"/>
          </ac:spMkLst>
        </pc:spChg>
        <pc:spChg chg="add mod">
          <ac:chgData name="Berry, Kelsey" userId="9481d35f-ebbb-474c-95df-99c62359521b" providerId="ADAL" clId="{C257ACEC-A7F1-4223-8973-70C23A43C197}" dt="2021-06-09T10:48:32.954" v="1956" actId="207"/>
          <ac:spMkLst>
            <pc:docMk/>
            <pc:sldMk cId="641857324" sldId="259"/>
            <ac:spMk id="49" creationId="{8BDF21F6-DAEB-47F7-B23E-1B551A6F9D9C}"/>
          </ac:spMkLst>
        </pc:spChg>
        <pc:grpChg chg="add del mod">
          <ac:chgData name="Berry, Kelsey" userId="9481d35f-ebbb-474c-95df-99c62359521b" providerId="ADAL" clId="{C257ACEC-A7F1-4223-8973-70C23A43C197}" dt="2021-06-08T12:33:41.291" v="210" actId="478"/>
          <ac:grpSpMkLst>
            <pc:docMk/>
            <pc:sldMk cId="641857324" sldId="259"/>
            <ac:grpSpMk id="12" creationId="{DE87247F-B1E0-4BC4-B22A-9B42CC62856F}"/>
          </ac:grpSpMkLst>
        </pc:grpChg>
        <pc:grpChg chg="add del mod">
          <ac:chgData name="Berry, Kelsey" userId="9481d35f-ebbb-474c-95df-99c62359521b" providerId="ADAL" clId="{C257ACEC-A7F1-4223-8973-70C23A43C197}" dt="2021-06-08T12:45:44.468" v="222"/>
          <ac:grpSpMkLst>
            <pc:docMk/>
            <pc:sldMk cId="641857324" sldId="259"/>
            <ac:grpSpMk id="33" creationId="{3FE8FB67-5D2F-48C9-8FEF-5BF5EA385033}"/>
          </ac:grpSpMkLst>
        </pc:grpChg>
        <pc:picChg chg="add del mod modCrop">
          <ac:chgData name="Berry, Kelsey" userId="9481d35f-ebbb-474c-95df-99c62359521b" providerId="ADAL" clId="{C257ACEC-A7F1-4223-8973-70C23A43C197}" dt="2021-06-08T11:55:08.217" v="149" actId="478"/>
          <ac:picMkLst>
            <pc:docMk/>
            <pc:sldMk cId="641857324" sldId="259"/>
            <ac:picMk id="5" creationId="{BB79B705-6A00-464E-A6AA-BFEA9E4D38F5}"/>
          </ac:picMkLst>
        </pc:picChg>
        <pc:picChg chg="add del mod">
          <ac:chgData name="Berry, Kelsey" userId="9481d35f-ebbb-474c-95df-99c62359521b" providerId="ADAL" clId="{C257ACEC-A7F1-4223-8973-70C23A43C197}" dt="2021-06-08T12:05:36.646" v="167" actId="478"/>
          <ac:picMkLst>
            <pc:docMk/>
            <pc:sldMk cId="641857324" sldId="259"/>
            <ac:picMk id="7" creationId="{6117F59C-FDFA-402C-8A01-C2F2177E8169}"/>
          </ac:picMkLst>
        </pc:picChg>
        <pc:picChg chg="add mod">
          <ac:chgData name="Berry, Kelsey" userId="9481d35f-ebbb-474c-95df-99c62359521b" providerId="ADAL" clId="{C257ACEC-A7F1-4223-8973-70C23A43C197}" dt="2021-06-08T12:33:03.582" v="198" actId="164"/>
          <ac:picMkLst>
            <pc:docMk/>
            <pc:sldMk cId="641857324" sldId="259"/>
            <ac:picMk id="9" creationId="{D4CC473C-4277-45E0-BC41-C54F84CD986E}"/>
          </ac:picMkLst>
        </pc:picChg>
        <pc:picChg chg="add mod">
          <ac:chgData name="Berry, Kelsey" userId="9481d35f-ebbb-474c-95df-99c62359521b" providerId="ADAL" clId="{C257ACEC-A7F1-4223-8973-70C23A43C197}" dt="2021-06-08T12:33:03.582" v="198" actId="164"/>
          <ac:picMkLst>
            <pc:docMk/>
            <pc:sldMk cId="641857324" sldId="259"/>
            <ac:picMk id="11" creationId="{4BBA7383-E9A7-4257-A054-0AC1E22853EE}"/>
          </ac:picMkLst>
        </pc:picChg>
        <pc:picChg chg="add del mod modCrop">
          <ac:chgData name="Berry, Kelsey" userId="9481d35f-ebbb-474c-95df-99c62359521b" providerId="ADAL" clId="{C257ACEC-A7F1-4223-8973-70C23A43C197}" dt="2021-06-08T13:00:57.158" v="382" actId="478"/>
          <ac:picMkLst>
            <pc:docMk/>
            <pc:sldMk cId="641857324" sldId="259"/>
            <ac:picMk id="14" creationId="{FC3E4C12-EF00-429A-BF58-05CE06D5B6BF}"/>
          </ac:picMkLst>
        </pc:picChg>
        <pc:picChg chg="add del mod modCrop">
          <ac:chgData name="Berry, Kelsey" userId="9481d35f-ebbb-474c-95df-99c62359521b" providerId="ADAL" clId="{C257ACEC-A7F1-4223-8973-70C23A43C197}" dt="2021-06-08T11:55:11.971" v="150" actId="478"/>
          <ac:picMkLst>
            <pc:docMk/>
            <pc:sldMk cId="641857324" sldId="259"/>
            <ac:picMk id="29" creationId="{FE556296-960A-47A8-9BE6-BBA269956825}"/>
          </ac:picMkLst>
        </pc:picChg>
        <pc:picChg chg="add mod modCrop">
          <ac:chgData name="Berry, Kelsey" userId="9481d35f-ebbb-474c-95df-99c62359521b" providerId="ADAL" clId="{C257ACEC-A7F1-4223-8973-70C23A43C197}" dt="2021-06-08T13:55:50.491" v="1021" actId="1076"/>
          <ac:picMkLst>
            <pc:docMk/>
            <pc:sldMk cId="641857324" sldId="259"/>
            <ac:picMk id="30" creationId="{61546925-C22B-4D4B-B1EA-8E528A3D81D1}"/>
          </ac:picMkLst>
        </pc:picChg>
        <pc:picChg chg="mod">
          <ac:chgData name="Berry, Kelsey" userId="9481d35f-ebbb-474c-95df-99c62359521b" providerId="ADAL" clId="{C257ACEC-A7F1-4223-8973-70C23A43C197}" dt="2021-06-08T12:45:38.015" v="221"/>
          <ac:picMkLst>
            <pc:docMk/>
            <pc:sldMk cId="641857324" sldId="259"/>
            <ac:picMk id="39" creationId="{13EA0181-6FB8-45E0-B44A-6E32E0DDE77A}"/>
          </ac:picMkLst>
        </pc:picChg>
        <pc:picChg chg="mod">
          <ac:chgData name="Berry, Kelsey" userId="9481d35f-ebbb-474c-95df-99c62359521b" providerId="ADAL" clId="{C257ACEC-A7F1-4223-8973-70C23A43C197}" dt="2021-06-08T12:45:38.015" v="221"/>
          <ac:picMkLst>
            <pc:docMk/>
            <pc:sldMk cId="641857324" sldId="259"/>
            <ac:picMk id="40" creationId="{DDE7667F-5781-4FC8-B140-62C9F8F23557}"/>
          </ac:picMkLst>
        </pc:picChg>
        <pc:picChg chg="add del">
          <ac:chgData name="Berry, Kelsey" userId="9481d35f-ebbb-474c-95df-99c62359521b" providerId="ADAL" clId="{C257ACEC-A7F1-4223-8973-70C23A43C197}" dt="2021-06-08T11:38:42.464" v="129"/>
          <ac:picMkLst>
            <pc:docMk/>
            <pc:sldMk cId="641857324" sldId="259"/>
            <ac:picMk id="1026" creationId="{106B4EE9-993C-499C-82BC-FC489D66FECD}"/>
          </ac:picMkLst>
        </pc:picChg>
        <pc:picChg chg="del">
          <ac:chgData name="Berry, Kelsey" userId="9481d35f-ebbb-474c-95df-99c62359521b" providerId="ADAL" clId="{C257ACEC-A7F1-4223-8973-70C23A43C197}" dt="2021-06-08T12:02:32.012" v="152" actId="478"/>
          <ac:picMkLst>
            <pc:docMk/>
            <pc:sldMk cId="641857324" sldId="259"/>
            <ac:picMk id="3074" creationId="{25D99A90-DBC0-45AB-96CB-C415AA37AD22}"/>
          </ac:picMkLst>
        </pc:picChg>
        <pc:picChg chg="del">
          <ac:chgData name="Berry, Kelsey" userId="9481d35f-ebbb-474c-95df-99c62359521b" providerId="ADAL" clId="{C257ACEC-A7F1-4223-8973-70C23A43C197}" dt="2021-06-08T12:02:33.939" v="153" actId="478"/>
          <ac:picMkLst>
            <pc:docMk/>
            <pc:sldMk cId="641857324" sldId="259"/>
            <ac:picMk id="3076" creationId="{AB506BAC-EA22-499A-A2BD-55D82C173373}"/>
          </ac:picMkLst>
        </pc:picChg>
        <pc:picChg chg="del">
          <ac:chgData name="Berry, Kelsey" userId="9481d35f-ebbb-474c-95df-99c62359521b" providerId="ADAL" clId="{C257ACEC-A7F1-4223-8973-70C23A43C197}" dt="2021-06-08T12:02:36.132" v="154" actId="478"/>
          <ac:picMkLst>
            <pc:docMk/>
            <pc:sldMk cId="641857324" sldId="259"/>
            <ac:picMk id="3078" creationId="{638183B8-937A-43DD-8B9B-6FEAAD388BAF}"/>
          </ac:picMkLst>
        </pc:picChg>
        <pc:picChg chg="del mod">
          <ac:chgData name="Berry, Kelsey" userId="9481d35f-ebbb-474c-95df-99c62359521b" providerId="ADAL" clId="{C257ACEC-A7F1-4223-8973-70C23A43C197}" dt="2021-06-08T11:16:40.012" v="82" actId="478"/>
          <ac:picMkLst>
            <pc:docMk/>
            <pc:sldMk cId="641857324" sldId="259"/>
            <ac:picMk id="3080" creationId="{2A086265-DB5B-402D-8D24-08AB4C7BD6C8}"/>
          </ac:picMkLst>
        </pc:picChg>
        <pc:picChg chg="del mod">
          <ac:chgData name="Berry, Kelsey" userId="9481d35f-ebbb-474c-95df-99c62359521b" providerId="ADAL" clId="{C257ACEC-A7F1-4223-8973-70C23A43C197}" dt="2021-06-08T11:16:38.411" v="81" actId="478"/>
          <ac:picMkLst>
            <pc:docMk/>
            <pc:sldMk cId="641857324" sldId="259"/>
            <ac:picMk id="3090" creationId="{56EA8651-E8CC-453B-9C13-02F9E9DBFE53}"/>
          </ac:picMkLst>
        </pc:picChg>
      </pc:sldChg>
      <pc:sldChg chg="addSp delSp new mod ord">
        <pc:chgData name="Berry, Kelsey" userId="9481d35f-ebbb-474c-95df-99c62359521b" providerId="ADAL" clId="{C257ACEC-A7F1-4223-8973-70C23A43C197}" dt="2021-06-08T13:56:38.120" v="1027"/>
        <pc:sldMkLst>
          <pc:docMk/>
          <pc:sldMk cId="2149774881" sldId="260"/>
        </pc:sldMkLst>
        <pc:spChg chg="del">
          <ac:chgData name="Berry, Kelsey" userId="9481d35f-ebbb-474c-95df-99c62359521b" providerId="ADAL" clId="{C257ACEC-A7F1-4223-8973-70C23A43C197}" dt="2021-06-08T12:19:41.005" v="194" actId="478"/>
          <ac:spMkLst>
            <pc:docMk/>
            <pc:sldMk cId="2149774881" sldId="260"/>
            <ac:spMk id="2" creationId="{9C61CB88-FBBB-46FE-8FE7-810D7447260A}"/>
          </ac:spMkLst>
        </pc:spChg>
        <pc:spChg chg="del">
          <ac:chgData name="Berry, Kelsey" userId="9481d35f-ebbb-474c-95df-99c62359521b" providerId="ADAL" clId="{C257ACEC-A7F1-4223-8973-70C23A43C197}" dt="2021-06-08T12:19:44.013" v="195" actId="478"/>
          <ac:spMkLst>
            <pc:docMk/>
            <pc:sldMk cId="2149774881" sldId="260"/>
            <ac:spMk id="3" creationId="{A4E94BDF-678D-43FC-BA64-B6DD7602C745}"/>
          </ac:spMkLst>
        </pc:spChg>
        <pc:picChg chg="add">
          <ac:chgData name="Berry, Kelsey" userId="9481d35f-ebbb-474c-95df-99c62359521b" providerId="ADAL" clId="{C257ACEC-A7F1-4223-8973-70C23A43C197}" dt="2021-06-08T12:19:34.229" v="193" actId="22"/>
          <ac:picMkLst>
            <pc:docMk/>
            <pc:sldMk cId="2149774881" sldId="260"/>
            <ac:picMk id="5" creationId="{83B1BBF4-95A1-49BA-8986-B9CFCCCFFE79}"/>
          </ac:picMkLst>
        </pc:picChg>
      </pc:sldChg>
      <pc:sldChg chg="new del">
        <pc:chgData name="Berry, Kelsey" userId="9481d35f-ebbb-474c-95df-99c62359521b" providerId="ADAL" clId="{C257ACEC-A7F1-4223-8973-70C23A43C197}" dt="2021-06-08T12:33:16.072" v="201" actId="47"/>
        <pc:sldMkLst>
          <pc:docMk/>
          <pc:sldMk cId="1164455214" sldId="261"/>
        </pc:sldMkLst>
      </pc:sldChg>
      <pc:sldChg chg="addSp delSp modSp add mod">
        <pc:chgData name="Berry, Kelsey" userId="9481d35f-ebbb-474c-95df-99c62359521b" providerId="ADAL" clId="{C257ACEC-A7F1-4223-8973-70C23A43C197}" dt="2021-06-09T10:49:39.745" v="1965" actId="208"/>
        <pc:sldMkLst>
          <pc:docMk/>
          <pc:sldMk cId="2551890505" sldId="262"/>
        </pc:sldMkLst>
        <pc:spChg chg="del">
          <ac:chgData name="Berry, Kelsey" userId="9481d35f-ebbb-474c-95df-99c62359521b" providerId="ADAL" clId="{C257ACEC-A7F1-4223-8973-70C23A43C197}" dt="2021-06-08T12:34:03.787" v="213" actId="478"/>
          <ac:spMkLst>
            <pc:docMk/>
            <pc:sldMk cId="2551890505" sldId="262"/>
            <ac:spMk id="3" creationId="{9D970E3C-0FB3-4F11-AFBB-28AE65320CA5}"/>
          </ac:spMkLst>
        </pc:spChg>
        <pc:spChg chg="mod">
          <ac:chgData name="Berry, Kelsey" userId="9481d35f-ebbb-474c-95df-99c62359521b" providerId="ADAL" clId="{C257ACEC-A7F1-4223-8973-70C23A43C197}" dt="2021-06-08T12:33:24.100" v="205" actId="20577"/>
          <ac:spMkLst>
            <pc:docMk/>
            <pc:sldMk cId="2551890505" sldId="262"/>
            <ac:spMk id="15" creationId="{BD35757C-B45F-4AFD-BB7D-F99B410CFFC2}"/>
          </ac:spMkLst>
        </pc:spChg>
        <pc:spChg chg="mod">
          <ac:chgData name="Berry, Kelsey" userId="9481d35f-ebbb-474c-95df-99c62359521b" providerId="ADAL" clId="{C257ACEC-A7F1-4223-8973-70C23A43C197}" dt="2021-06-08T12:49:26.284" v="280" actId="1076"/>
          <ac:spMkLst>
            <pc:docMk/>
            <pc:sldMk cId="2551890505" sldId="262"/>
            <ac:spMk id="21" creationId="{B6363D16-2E07-474C-AE7F-A9007BF442D9}"/>
          </ac:spMkLst>
        </pc:spChg>
        <pc:spChg chg="del">
          <ac:chgData name="Berry, Kelsey" userId="9481d35f-ebbb-474c-95df-99c62359521b" providerId="ADAL" clId="{C257ACEC-A7F1-4223-8973-70C23A43C197}" dt="2021-06-08T12:34:00.818" v="212" actId="478"/>
          <ac:spMkLst>
            <pc:docMk/>
            <pc:sldMk cId="2551890505" sldId="262"/>
            <ac:spMk id="22" creationId="{B3F4F228-10CA-4AF6-BFA2-C603E0D889ED}"/>
          </ac:spMkLst>
        </pc:spChg>
        <pc:spChg chg="mod">
          <ac:chgData name="Berry, Kelsey" userId="9481d35f-ebbb-474c-95df-99c62359521b" providerId="ADAL" clId="{C257ACEC-A7F1-4223-8973-70C23A43C197}" dt="2021-06-08T12:45:48.447" v="223"/>
          <ac:spMkLst>
            <pc:docMk/>
            <pc:sldMk cId="2551890505" sldId="262"/>
            <ac:spMk id="24" creationId="{972ABF48-A442-4414-BF03-9EAD12F64ECC}"/>
          </ac:spMkLst>
        </pc:spChg>
        <pc:spChg chg="mod">
          <ac:chgData name="Berry, Kelsey" userId="9481d35f-ebbb-474c-95df-99c62359521b" providerId="ADAL" clId="{C257ACEC-A7F1-4223-8973-70C23A43C197}" dt="2021-06-08T12:45:48.447" v="223"/>
          <ac:spMkLst>
            <pc:docMk/>
            <pc:sldMk cId="2551890505" sldId="262"/>
            <ac:spMk id="29" creationId="{A2DFB651-FA41-4C05-93B3-5AF90B0E29EA}"/>
          </ac:spMkLst>
        </pc:spChg>
        <pc:spChg chg="mod">
          <ac:chgData name="Berry, Kelsey" userId="9481d35f-ebbb-474c-95df-99c62359521b" providerId="ADAL" clId="{C257ACEC-A7F1-4223-8973-70C23A43C197}" dt="2021-06-08T12:45:48.447" v="223"/>
          <ac:spMkLst>
            <pc:docMk/>
            <pc:sldMk cId="2551890505" sldId="262"/>
            <ac:spMk id="30" creationId="{45FBC2AF-4BCF-4BDE-9BAA-5DB3335E2529}"/>
          </ac:spMkLst>
        </pc:spChg>
        <pc:spChg chg="mod">
          <ac:chgData name="Berry, Kelsey" userId="9481d35f-ebbb-474c-95df-99c62359521b" providerId="ADAL" clId="{C257ACEC-A7F1-4223-8973-70C23A43C197}" dt="2021-06-08T12:45:48.447" v="223"/>
          <ac:spMkLst>
            <pc:docMk/>
            <pc:sldMk cId="2551890505" sldId="262"/>
            <ac:spMk id="31" creationId="{734B10E0-9A2F-4608-9021-1F432B55BB81}"/>
          </ac:spMkLst>
        </pc:spChg>
        <pc:spChg chg="mod">
          <ac:chgData name="Berry, Kelsey" userId="9481d35f-ebbb-474c-95df-99c62359521b" providerId="ADAL" clId="{C257ACEC-A7F1-4223-8973-70C23A43C197}" dt="2021-06-08T12:45:48.447" v="223"/>
          <ac:spMkLst>
            <pc:docMk/>
            <pc:sldMk cId="2551890505" sldId="262"/>
            <ac:spMk id="32" creationId="{DBA222CE-B6EE-4667-A4B5-B353AAA5611B}"/>
          </ac:spMkLst>
        </pc:spChg>
        <pc:spChg chg="mod">
          <ac:chgData name="Berry, Kelsey" userId="9481d35f-ebbb-474c-95df-99c62359521b" providerId="ADAL" clId="{C257ACEC-A7F1-4223-8973-70C23A43C197}" dt="2021-06-08T12:45:48.447" v="223"/>
          <ac:spMkLst>
            <pc:docMk/>
            <pc:sldMk cId="2551890505" sldId="262"/>
            <ac:spMk id="33" creationId="{8043E3DF-BF84-48FC-905E-33EF94B0C66B}"/>
          </ac:spMkLst>
        </pc:spChg>
        <pc:spChg chg="mod">
          <ac:chgData name="Berry, Kelsey" userId="9481d35f-ebbb-474c-95df-99c62359521b" providerId="ADAL" clId="{C257ACEC-A7F1-4223-8973-70C23A43C197}" dt="2021-06-08T12:45:48.447" v="223"/>
          <ac:spMkLst>
            <pc:docMk/>
            <pc:sldMk cId="2551890505" sldId="262"/>
            <ac:spMk id="34" creationId="{18516357-6277-4815-9772-A43576D1FC73}"/>
          </ac:spMkLst>
        </pc:spChg>
        <pc:spChg chg="mod">
          <ac:chgData name="Berry, Kelsey" userId="9481d35f-ebbb-474c-95df-99c62359521b" providerId="ADAL" clId="{C257ACEC-A7F1-4223-8973-70C23A43C197}" dt="2021-06-08T12:45:48.447" v="223"/>
          <ac:spMkLst>
            <pc:docMk/>
            <pc:sldMk cId="2551890505" sldId="262"/>
            <ac:spMk id="35" creationId="{1EB23E13-22F9-4EEC-8243-72D9CD8FDA6C}"/>
          </ac:spMkLst>
        </pc:spChg>
        <pc:spChg chg="mod">
          <ac:chgData name="Berry, Kelsey" userId="9481d35f-ebbb-474c-95df-99c62359521b" providerId="ADAL" clId="{C257ACEC-A7F1-4223-8973-70C23A43C197}" dt="2021-06-08T12:45:48.447" v="223"/>
          <ac:spMkLst>
            <pc:docMk/>
            <pc:sldMk cId="2551890505" sldId="262"/>
            <ac:spMk id="36" creationId="{BCE37A3C-6DA2-4A6C-916F-845886995C3E}"/>
          </ac:spMkLst>
        </pc:spChg>
        <pc:spChg chg="mod">
          <ac:chgData name="Berry, Kelsey" userId="9481d35f-ebbb-474c-95df-99c62359521b" providerId="ADAL" clId="{C257ACEC-A7F1-4223-8973-70C23A43C197}" dt="2021-06-08T12:45:48.447" v="223"/>
          <ac:spMkLst>
            <pc:docMk/>
            <pc:sldMk cId="2551890505" sldId="262"/>
            <ac:spMk id="37" creationId="{3538BF6B-E4E8-499E-B747-8B3EBDD197C4}"/>
          </ac:spMkLst>
        </pc:spChg>
        <pc:spChg chg="mod">
          <ac:chgData name="Berry, Kelsey" userId="9481d35f-ebbb-474c-95df-99c62359521b" providerId="ADAL" clId="{C257ACEC-A7F1-4223-8973-70C23A43C197}" dt="2021-06-08T12:45:48.447" v="223"/>
          <ac:spMkLst>
            <pc:docMk/>
            <pc:sldMk cId="2551890505" sldId="262"/>
            <ac:spMk id="38" creationId="{7D4FB2D7-F347-431D-9157-44DA768AD66A}"/>
          </ac:spMkLst>
        </pc:spChg>
        <pc:spChg chg="mod">
          <ac:chgData name="Berry, Kelsey" userId="9481d35f-ebbb-474c-95df-99c62359521b" providerId="ADAL" clId="{C257ACEC-A7F1-4223-8973-70C23A43C197}" dt="2021-06-08T12:45:48.447" v="223"/>
          <ac:spMkLst>
            <pc:docMk/>
            <pc:sldMk cId="2551890505" sldId="262"/>
            <ac:spMk id="39" creationId="{16E16F99-13B8-4724-AC5F-F2908248D32B}"/>
          </ac:spMkLst>
        </pc:spChg>
        <pc:spChg chg="mod">
          <ac:chgData name="Berry, Kelsey" userId="9481d35f-ebbb-474c-95df-99c62359521b" providerId="ADAL" clId="{C257ACEC-A7F1-4223-8973-70C23A43C197}" dt="2021-06-08T12:45:48.447" v="223"/>
          <ac:spMkLst>
            <pc:docMk/>
            <pc:sldMk cId="2551890505" sldId="262"/>
            <ac:spMk id="40" creationId="{E67336DD-E9AB-41C5-98E3-80C718C714B4}"/>
          </ac:spMkLst>
        </pc:spChg>
        <pc:spChg chg="mod">
          <ac:chgData name="Berry, Kelsey" userId="9481d35f-ebbb-474c-95df-99c62359521b" providerId="ADAL" clId="{C257ACEC-A7F1-4223-8973-70C23A43C197}" dt="2021-06-08T12:45:48.447" v="223"/>
          <ac:spMkLst>
            <pc:docMk/>
            <pc:sldMk cId="2551890505" sldId="262"/>
            <ac:spMk id="41" creationId="{50E9749F-62F8-4E4F-B69E-A3479D11098C}"/>
          </ac:spMkLst>
        </pc:spChg>
        <pc:spChg chg="del mod topLvl">
          <ac:chgData name="Berry, Kelsey" userId="9481d35f-ebbb-474c-95df-99c62359521b" providerId="ADAL" clId="{C257ACEC-A7F1-4223-8973-70C23A43C197}" dt="2021-06-08T12:46:06.980" v="230" actId="478"/>
          <ac:spMkLst>
            <pc:docMk/>
            <pc:sldMk cId="2551890505" sldId="262"/>
            <ac:spMk id="44" creationId="{3AA1D85B-2008-42A3-9795-3E35E1B1E141}"/>
          </ac:spMkLst>
        </pc:spChg>
        <pc:spChg chg="mod topLvl">
          <ac:chgData name="Berry, Kelsey" userId="9481d35f-ebbb-474c-95df-99c62359521b" providerId="ADAL" clId="{C257ACEC-A7F1-4223-8973-70C23A43C197}" dt="2021-06-08T12:46:02.003" v="227" actId="165"/>
          <ac:spMkLst>
            <pc:docMk/>
            <pc:sldMk cId="2551890505" sldId="262"/>
            <ac:spMk id="45" creationId="{21E5C2C0-C48A-4C0D-A096-FC97DE216634}"/>
          </ac:spMkLst>
        </pc:spChg>
        <pc:spChg chg="mod topLvl">
          <ac:chgData name="Berry, Kelsey" userId="9481d35f-ebbb-474c-95df-99c62359521b" providerId="ADAL" clId="{C257ACEC-A7F1-4223-8973-70C23A43C197}" dt="2021-06-08T12:46:02.003" v="227" actId="165"/>
          <ac:spMkLst>
            <pc:docMk/>
            <pc:sldMk cId="2551890505" sldId="262"/>
            <ac:spMk id="46" creationId="{1143DE65-4FBC-4371-BE61-43ACE5D9F514}"/>
          </ac:spMkLst>
        </pc:spChg>
        <pc:spChg chg="mod topLvl">
          <ac:chgData name="Berry, Kelsey" userId="9481d35f-ebbb-474c-95df-99c62359521b" providerId="ADAL" clId="{C257ACEC-A7F1-4223-8973-70C23A43C197}" dt="2021-06-08T12:46:02.003" v="227" actId="165"/>
          <ac:spMkLst>
            <pc:docMk/>
            <pc:sldMk cId="2551890505" sldId="262"/>
            <ac:spMk id="47" creationId="{6EF332E4-C741-470B-AE26-361821C962D4}"/>
          </ac:spMkLst>
        </pc:spChg>
        <pc:spChg chg="mod topLvl">
          <ac:chgData name="Berry, Kelsey" userId="9481d35f-ebbb-474c-95df-99c62359521b" providerId="ADAL" clId="{C257ACEC-A7F1-4223-8973-70C23A43C197}" dt="2021-06-08T12:46:02.003" v="227" actId="165"/>
          <ac:spMkLst>
            <pc:docMk/>
            <pc:sldMk cId="2551890505" sldId="262"/>
            <ac:spMk id="48" creationId="{8AED7297-FC92-43FE-925C-7D36C81A8543}"/>
          </ac:spMkLst>
        </pc:spChg>
        <pc:spChg chg="add del mod">
          <ac:chgData name="Berry, Kelsey" userId="9481d35f-ebbb-474c-95df-99c62359521b" providerId="ADAL" clId="{C257ACEC-A7F1-4223-8973-70C23A43C197}" dt="2021-06-08T12:46:10.144" v="231" actId="478"/>
          <ac:spMkLst>
            <pc:docMk/>
            <pc:sldMk cId="2551890505" sldId="262"/>
            <ac:spMk id="51" creationId="{6F8CAE66-24D9-4E56-AE51-6DC0EE7B4D13}"/>
          </ac:spMkLst>
        </pc:spChg>
        <pc:spChg chg="add mod">
          <ac:chgData name="Berry, Kelsey" userId="9481d35f-ebbb-474c-95df-99c62359521b" providerId="ADAL" clId="{C257ACEC-A7F1-4223-8973-70C23A43C197}" dt="2021-06-08T12:49:49.679" v="291" actId="20577"/>
          <ac:spMkLst>
            <pc:docMk/>
            <pc:sldMk cId="2551890505" sldId="262"/>
            <ac:spMk id="52" creationId="{11956A0B-3B2A-4A7C-8443-ADC5D6F229AD}"/>
          </ac:spMkLst>
        </pc:spChg>
        <pc:spChg chg="add mod">
          <ac:chgData name="Berry, Kelsey" userId="9481d35f-ebbb-474c-95df-99c62359521b" providerId="ADAL" clId="{C257ACEC-A7F1-4223-8973-70C23A43C197}" dt="2021-06-08T12:49:14.088" v="276" actId="207"/>
          <ac:spMkLst>
            <pc:docMk/>
            <pc:sldMk cId="2551890505" sldId="262"/>
            <ac:spMk id="53" creationId="{171C17A8-574D-45FE-9479-F3E53C41D190}"/>
          </ac:spMkLst>
        </pc:spChg>
        <pc:spChg chg="add mod">
          <ac:chgData name="Berry, Kelsey" userId="9481d35f-ebbb-474c-95df-99c62359521b" providerId="ADAL" clId="{C257ACEC-A7F1-4223-8973-70C23A43C197}" dt="2021-06-09T10:49:34.695" v="1964" actId="207"/>
          <ac:spMkLst>
            <pc:docMk/>
            <pc:sldMk cId="2551890505" sldId="262"/>
            <ac:spMk id="54" creationId="{BA53426A-A0F3-47DE-BAB3-AE07683B04D1}"/>
          </ac:spMkLst>
        </pc:spChg>
        <pc:spChg chg="add mod">
          <ac:chgData name="Berry, Kelsey" userId="9481d35f-ebbb-474c-95df-99c62359521b" providerId="ADAL" clId="{C257ACEC-A7F1-4223-8973-70C23A43C197}" dt="2021-06-09T10:49:39.745" v="1965" actId="208"/>
          <ac:spMkLst>
            <pc:docMk/>
            <pc:sldMk cId="2551890505" sldId="262"/>
            <ac:spMk id="55" creationId="{73D41414-9D77-4354-BDAE-F0272CAD1458}"/>
          </ac:spMkLst>
        </pc:spChg>
        <pc:grpChg chg="add del mod">
          <ac:chgData name="Berry, Kelsey" userId="9481d35f-ebbb-474c-95df-99c62359521b" providerId="ADAL" clId="{C257ACEC-A7F1-4223-8973-70C23A43C197}" dt="2021-06-08T12:45:49.706" v="224"/>
          <ac:grpSpMkLst>
            <pc:docMk/>
            <pc:sldMk cId="2551890505" sldId="262"/>
            <ac:grpSpMk id="17" creationId="{A865D5D5-83B0-4FAF-9777-7B77D357F874}"/>
          </ac:grpSpMkLst>
        </pc:grpChg>
        <pc:grpChg chg="mod">
          <ac:chgData name="Berry, Kelsey" userId="9481d35f-ebbb-474c-95df-99c62359521b" providerId="ADAL" clId="{C257ACEC-A7F1-4223-8973-70C23A43C197}" dt="2021-06-08T12:45:48.447" v="223"/>
          <ac:grpSpMkLst>
            <pc:docMk/>
            <pc:sldMk cId="2551890505" sldId="262"/>
            <ac:grpSpMk id="23" creationId="{351E2D15-C8C6-4725-BB13-D6B0FC45C591}"/>
          </ac:grpSpMkLst>
        </pc:grpChg>
        <pc:grpChg chg="add del mod">
          <ac:chgData name="Berry, Kelsey" userId="9481d35f-ebbb-474c-95df-99c62359521b" providerId="ADAL" clId="{C257ACEC-A7F1-4223-8973-70C23A43C197}" dt="2021-06-08T12:46:02.003" v="227" actId="165"/>
          <ac:grpSpMkLst>
            <pc:docMk/>
            <pc:sldMk cId="2551890505" sldId="262"/>
            <ac:grpSpMk id="43" creationId="{63E47E3E-E4BF-4C33-AEA8-886CD9DC16F4}"/>
          </ac:grpSpMkLst>
        </pc:grpChg>
        <pc:picChg chg="mod">
          <ac:chgData name="Berry, Kelsey" userId="9481d35f-ebbb-474c-95df-99c62359521b" providerId="ADAL" clId="{C257ACEC-A7F1-4223-8973-70C23A43C197}" dt="2021-06-08T12:45:48.447" v="223"/>
          <ac:picMkLst>
            <pc:docMk/>
            <pc:sldMk cId="2551890505" sldId="262"/>
            <ac:picMk id="42" creationId="{740FA994-B176-4462-BBE0-14885C9BD022}"/>
          </ac:picMkLst>
        </pc:picChg>
        <pc:picChg chg="mod topLvl">
          <ac:chgData name="Berry, Kelsey" userId="9481d35f-ebbb-474c-95df-99c62359521b" providerId="ADAL" clId="{C257ACEC-A7F1-4223-8973-70C23A43C197}" dt="2021-06-08T12:46:02.003" v="227" actId="165"/>
          <ac:picMkLst>
            <pc:docMk/>
            <pc:sldMk cId="2551890505" sldId="262"/>
            <ac:picMk id="49" creationId="{F2F0DBBE-6691-43D5-95A9-89E7A0EEB26D}"/>
          </ac:picMkLst>
        </pc:picChg>
        <pc:picChg chg="mod topLvl">
          <ac:chgData name="Berry, Kelsey" userId="9481d35f-ebbb-474c-95df-99c62359521b" providerId="ADAL" clId="{C257ACEC-A7F1-4223-8973-70C23A43C197}" dt="2021-06-08T12:46:02.003" v="227" actId="165"/>
          <ac:picMkLst>
            <pc:docMk/>
            <pc:sldMk cId="2551890505" sldId="262"/>
            <ac:picMk id="50" creationId="{BD6E34C4-AC97-45E6-873B-96040B66D7F4}"/>
          </ac:picMkLst>
        </pc:picChg>
      </pc:sldChg>
      <pc:sldChg chg="addSp new mod">
        <pc:chgData name="Berry, Kelsey" userId="9481d35f-ebbb-474c-95df-99c62359521b" providerId="ADAL" clId="{C257ACEC-A7F1-4223-8973-70C23A43C197}" dt="2021-06-08T13:42:37.372" v="535" actId="22"/>
        <pc:sldMkLst>
          <pc:docMk/>
          <pc:sldMk cId="2428223660" sldId="263"/>
        </pc:sldMkLst>
        <pc:picChg chg="add">
          <ac:chgData name="Berry, Kelsey" userId="9481d35f-ebbb-474c-95df-99c62359521b" providerId="ADAL" clId="{C257ACEC-A7F1-4223-8973-70C23A43C197}" dt="2021-06-08T13:42:37.372" v="535" actId="22"/>
          <ac:picMkLst>
            <pc:docMk/>
            <pc:sldMk cId="2428223660" sldId="263"/>
            <ac:picMk id="5" creationId="{9168A667-3D1D-451F-9019-F66489D7069A}"/>
          </ac:picMkLst>
        </pc:picChg>
      </pc:sldChg>
      <pc:sldChg chg="addSp new mod">
        <pc:chgData name="Berry, Kelsey" userId="9481d35f-ebbb-474c-95df-99c62359521b" providerId="ADAL" clId="{C257ACEC-A7F1-4223-8973-70C23A43C197}" dt="2021-06-08T13:56:33.287" v="1025" actId="22"/>
        <pc:sldMkLst>
          <pc:docMk/>
          <pc:sldMk cId="3338337961" sldId="264"/>
        </pc:sldMkLst>
        <pc:picChg chg="add">
          <ac:chgData name="Berry, Kelsey" userId="9481d35f-ebbb-474c-95df-99c62359521b" providerId="ADAL" clId="{C257ACEC-A7F1-4223-8973-70C23A43C197}" dt="2021-06-08T13:56:33.287" v="1025" actId="22"/>
          <ac:picMkLst>
            <pc:docMk/>
            <pc:sldMk cId="3338337961" sldId="264"/>
            <ac:picMk id="5" creationId="{F2DDF892-09FD-4FDB-9A02-1DF9B284903D}"/>
          </ac:picMkLst>
        </pc:picChg>
      </pc:sldChg>
      <pc:sldChg chg="new del">
        <pc:chgData name="Berry, Kelsey" userId="9481d35f-ebbb-474c-95df-99c62359521b" providerId="ADAL" clId="{C257ACEC-A7F1-4223-8973-70C23A43C197}" dt="2021-06-08T13:58:09.422" v="1032" actId="47"/>
        <pc:sldMkLst>
          <pc:docMk/>
          <pc:sldMk cId="2359674029" sldId="265"/>
        </pc:sldMkLst>
      </pc:sldChg>
      <pc:sldChg chg="addSp delSp modSp add mod ord">
        <pc:chgData name="Berry, Kelsey" userId="9481d35f-ebbb-474c-95df-99c62359521b" providerId="ADAL" clId="{C257ACEC-A7F1-4223-8973-70C23A43C197}" dt="2021-06-09T10:49:24.594" v="1963" actId="14100"/>
        <pc:sldMkLst>
          <pc:docMk/>
          <pc:sldMk cId="2534498641" sldId="266"/>
        </pc:sldMkLst>
        <pc:spChg chg="add del mod">
          <ac:chgData name="Berry, Kelsey" userId="9481d35f-ebbb-474c-95df-99c62359521b" providerId="ADAL" clId="{C257ACEC-A7F1-4223-8973-70C23A43C197}" dt="2021-06-08T14:14:40.656" v="1191" actId="478"/>
          <ac:spMkLst>
            <pc:docMk/>
            <pc:sldMk cId="2534498641" sldId="266"/>
            <ac:spMk id="10" creationId="{79CE0D6C-DCDF-4BF5-8B4A-30EDBBC85EE0}"/>
          </ac:spMkLst>
        </pc:spChg>
        <pc:spChg chg="mod">
          <ac:chgData name="Berry, Kelsey" userId="9481d35f-ebbb-474c-95df-99c62359521b" providerId="ADAL" clId="{C257ACEC-A7F1-4223-8973-70C23A43C197}" dt="2021-06-08T14:07:24.543" v="1075" actId="1076"/>
          <ac:spMkLst>
            <pc:docMk/>
            <pc:sldMk cId="2534498641" sldId="266"/>
            <ac:spMk id="21" creationId="{B6363D16-2E07-474C-AE7F-A9007BF442D9}"/>
          </ac:spMkLst>
        </pc:spChg>
        <pc:spChg chg="add mod">
          <ac:chgData name="Berry, Kelsey" userId="9481d35f-ebbb-474c-95df-99c62359521b" providerId="ADAL" clId="{C257ACEC-A7F1-4223-8973-70C23A43C197}" dt="2021-06-09T10:49:14.735" v="1961" actId="14100"/>
          <ac:spMkLst>
            <pc:docMk/>
            <pc:sldMk cId="2534498641" sldId="266"/>
            <ac:spMk id="31" creationId="{FA5665B8-A692-43C1-B9EE-94DF53E79DC0}"/>
          </ac:spMkLst>
        </pc:spChg>
        <pc:spChg chg="add mod">
          <ac:chgData name="Berry, Kelsey" userId="9481d35f-ebbb-474c-95df-99c62359521b" providerId="ADAL" clId="{C257ACEC-A7F1-4223-8973-70C23A43C197}" dt="2021-06-08T14:12:21.797" v="1153" actId="571"/>
          <ac:spMkLst>
            <pc:docMk/>
            <pc:sldMk cId="2534498641" sldId="266"/>
            <ac:spMk id="32" creationId="{664B05B9-38F9-497D-9AD1-87B15E6EBBE2}"/>
          </ac:spMkLst>
        </pc:spChg>
        <pc:spChg chg="add mod">
          <ac:chgData name="Berry, Kelsey" userId="9481d35f-ebbb-474c-95df-99c62359521b" providerId="ADAL" clId="{C257ACEC-A7F1-4223-8973-70C23A43C197}" dt="2021-06-08T14:12:21.797" v="1153" actId="571"/>
          <ac:spMkLst>
            <pc:docMk/>
            <pc:sldMk cId="2534498641" sldId="266"/>
            <ac:spMk id="33" creationId="{C7A19C31-6621-44D7-BBCD-6AF19C69F6B1}"/>
          </ac:spMkLst>
        </pc:spChg>
        <pc:spChg chg="add mod">
          <ac:chgData name="Berry, Kelsey" userId="9481d35f-ebbb-474c-95df-99c62359521b" providerId="ADAL" clId="{C257ACEC-A7F1-4223-8973-70C23A43C197}" dt="2021-06-09T10:49:19.556" v="1962" actId="14100"/>
          <ac:spMkLst>
            <pc:docMk/>
            <pc:sldMk cId="2534498641" sldId="266"/>
            <ac:spMk id="34" creationId="{76AE72D5-C710-4997-9DD0-A2FB4D8164AB}"/>
          </ac:spMkLst>
        </pc:spChg>
        <pc:spChg chg="add mod">
          <ac:chgData name="Berry, Kelsey" userId="9481d35f-ebbb-474c-95df-99c62359521b" providerId="ADAL" clId="{C257ACEC-A7F1-4223-8973-70C23A43C197}" dt="2021-06-09T10:49:24.594" v="1963" actId="14100"/>
          <ac:spMkLst>
            <pc:docMk/>
            <pc:sldMk cId="2534498641" sldId="266"/>
            <ac:spMk id="35" creationId="{3410994A-BAB8-4D6C-A6EF-B3955A482434}"/>
          </ac:spMkLst>
        </pc:spChg>
        <pc:spChg chg="mod">
          <ac:chgData name="Berry, Kelsey" userId="9481d35f-ebbb-474c-95df-99c62359521b" providerId="ADAL" clId="{C257ACEC-A7F1-4223-8973-70C23A43C197}" dt="2021-06-09T10:48:50.411" v="1957" actId="207"/>
          <ac:spMkLst>
            <pc:docMk/>
            <pc:sldMk cId="2534498641" sldId="266"/>
            <ac:spMk id="52" creationId="{11956A0B-3B2A-4A7C-8443-ADC5D6F229AD}"/>
          </ac:spMkLst>
        </pc:spChg>
        <pc:spChg chg="del">
          <ac:chgData name="Berry, Kelsey" userId="9481d35f-ebbb-474c-95df-99c62359521b" providerId="ADAL" clId="{C257ACEC-A7F1-4223-8973-70C23A43C197}" dt="2021-06-08T13:58:18.921" v="1034" actId="478"/>
          <ac:spMkLst>
            <pc:docMk/>
            <pc:sldMk cId="2534498641" sldId="266"/>
            <ac:spMk id="53" creationId="{171C17A8-574D-45FE-9479-F3E53C41D190}"/>
          </ac:spMkLst>
        </pc:spChg>
        <pc:spChg chg="del">
          <ac:chgData name="Berry, Kelsey" userId="9481d35f-ebbb-474c-95df-99c62359521b" providerId="ADAL" clId="{C257ACEC-A7F1-4223-8973-70C23A43C197}" dt="2021-06-08T13:58:20.322" v="1035" actId="478"/>
          <ac:spMkLst>
            <pc:docMk/>
            <pc:sldMk cId="2534498641" sldId="266"/>
            <ac:spMk id="54" creationId="{BA53426A-A0F3-47DE-BAB3-AE07683B04D1}"/>
          </ac:spMkLst>
        </pc:spChg>
        <pc:spChg chg="del">
          <ac:chgData name="Berry, Kelsey" userId="9481d35f-ebbb-474c-95df-99c62359521b" providerId="ADAL" clId="{C257ACEC-A7F1-4223-8973-70C23A43C197}" dt="2021-06-08T13:58:17.548" v="1033" actId="478"/>
          <ac:spMkLst>
            <pc:docMk/>
            <pc:sldMk cId="2534498641" sldId="266"/>
            <ac:spMk id="55" creationId="{73D41414-9D77-4354-BDAE-F0272CAD1458}"/>
          </ac:spMkLst>
        </pc:spChg>
        <pc:picChg chg="add mod">
          <ac:chgData name="Berry, Kelsey" userId="9481d35f-ebbb-474c-95df-99c62359521b" providerId="ADAL" clId="{C257ACEC-A7F1-4223-8973-70C23A43C197}" dt="2021-06-08T14:09:23.059" v="1079" actId="555"/>
          <ac:picMkLst>
            <pc:docMk/>
            <pc:sldMk cId="2534498641" sldId="266"/>
            <ac:picMk id="4" creationId="{B6892842-56D0-41DF-9654-19E414576A64}"/>
          </ac:picMkLst>
        </pc:picChg>
        <pc:picChg chg="add mod">
          <ac:chgData name="Berry, Kelsey" userId="9481d35f-ebbb-474c-95df-99c62359521b" providerId="ADAL" clId="{C257ACEC-A7F1-4223-8973-70C23A43C197}" dt="2021-06-08T14:09:23.059" v="1079" actId="555"/>
          <ac:picMkLst>
            <pc:docMk/>
            <pc:sldMk cId="2534498641" sldId="266"/>
            <ac:picMk id="6" creationId="{CC74C5C3-E8F4-4EED-9140-926EAD1364BD}"/>
          </ac:picMkLst>
        </pc:picChg>
        <pc:picChg chg="add mod">
          <ac:chgData name="Berry, Kelsey" userId="9481d35f-ebbb-474c-95df-99c62359521b" providerId="ADAL" clId="{C257ACEC-A7F1-4223-8973-70C23A43C197}" dt="2021-06-08T14:09:23.059" v="1079" actId="555"/>
          <ac:picMkLst>
            <pc:docMk/>
            <pc:sldMk cId="2534498641" sldId="266"/>
            <ac:picMk id="8" creationId="{C574884F-8A69-4389-B628-116D4C882E93}"/>
          </ac:picMkLst>
        </pc:picChg>
      </pc:sldChg>
      <pc:sldChg chg="delSp modSp new mod ord">
        <pc:chgData name="Berry, Kelsey" userId="9481d35f-ebbb-474c-95df-99c62359521b" providerId="ADAL" clId="{C257ACEC-A7F1-4223-8973-70C23A43C197}" dt="2021-06-09T09:18:03.099" v="1655"/>
        <pc:sldMkLst>
          <pc:docMk/>
          <pc:sldMk cId="3613130524" sldId="267"/>
        </pc:sldMkLst>
        <pc:spChg chg="mod">
          <ac:chgData name="Berry, Kelsey" userId="9481d35f-ebbb-474c-95df-99c62359521b" providerId="ADAL" clId="{C257ACEC-A7F1-4223-8973-70C23A43C197}" dt="2021-06-08T14:10:00.794" v="1088" actId="122"/>
          <ac:spMkLst>
            <pc:docMk/>
            <pc:sldMk cId="3613130524" sldId="267"/>
            <ac:spMk id="2" creationId="{93863AB9-5BA6-46B5-B582-0E34671AAEA5}"/>
          </ac:spMkLst>
        </pc:spChg>
        <pc:spChg chg="del">
          <ac:chgData name="Berry, Kelsey" userId="9481d35f-ebbb-474c-95df-99c62359521b" providerId="ADAL" clId="{C257ACEC-A7F1-4223-8973-70C23A43C197}" dt="2021-06-08T14:09:49.318" v="1081" actId="478"/>
          <ac:spMkLst>
            <pc:docMk/>
            <pc:sldMk cId="3613130524" sldId="267"/>
            <ac:spMk id="3" creationId="{2236604D-C80C-48BC-BB87-6746EA311F78}"/>
          </ac:spMkLst>
        </pc:spChg>
      </pc:sldChg>
      <pc:sldChg chg="new del">
        <pc:chgData name="Berry, Kelsey" userId="9481d35f-ebbb-474c-95df-99c62359521b" providerId="ADAL" clId="{C257ACEC-A7F1-4223-8973-70C23A43C197}" dt="2021-06-08T14:35:33.506" v="1200" actId="47"/>
        <pc:sldMkLst>
          <pc:docMk/>
          <pc:sldMk cId="3224818245" sldId="268"/>
        </pc:sldMkLst>
      </pc:sldChg>
      <pc:sldChg chg="addSp delSp modSp add mod">
        <pc:chgData name="Berry, Kelsey" userId="9481d35f-ebbb-474c-95df-99c62359521b" providerId="ADAL" clId="{C257ACEC-A7F1-4223-8973-70C23A43C197}" dt="2021-06-08T14:59:44.687" v="1428" actId="20577"/>
        <pc:sldMkLst>
          <pc:docMk/>
          <pc:sldMk cId="2903847128" sldId="269"/>
        </pc:sldMkLst>
        <pc:spChg chg="mod">
          <ac:chgData name="Berry, Kelsey" userId="9481d35f-ebbb-474c-95df-99c62359521b" providerId="ADAL" clId="{C257ACEC-A7F1-4223-8973-70C23A43C197}" dt="2021-06-08T14:59:44.687" v="1428" actId="20577"/>
          <ac:spMkLst>
            <pc:docMk/>
            <pc:sldMk cId="2903847128" sldId="269"/>
            <ac:spMk id="2" creationId="{0BB5962A-E421-4E41-9693-7B652D135966}"/>
          </ac:spMkLst>
        </pc:spChg>
        <pc:spChg chg="add del mod">
          <ac:chgData name="Berry, Kelsey" userId="9481d35f-ebbb-474c-95df-99c62359521b" providerId="ADAL" clId="{C257ACEC-A7F1-4223-8973-70C23A43C197}" dt="2021-06-08T14:56:51.125" v="1384"/>
          <ac:spMkLst>
            <pc:docMk/>
            <pc:sldMk cId="2903847128" sldId="269"/>
            <ac:spMk id="16" creationId="{6B2DC01B-4CBD-4541-9C02-8896ECD263BA}"/>
          </ac:spMkLst>
        </pc:spChg>
        <pc:spChg chg="add del mod">
          <ac:chgData name="Berry, Kelsey" userId="9481d35f-ebbb-474c-95df-99c62359521b" providerId="ADAL" clId="{C257ACEC-A7F1-4223-8973-70C23A43C197}" dt="2021-06-08T14:56:51.124" v="1382" actId="478"/>
          <ac:spMkLst>
            <pc:docMk/>
            <pc:sldMk cId="2903847128" sldId="269"/>
            <ac:spMk id="17" creationId="{38CBD133-42EA-427C-9BB3-42F24B6EFE58}"/>
          </ac:spMkLst>
        </pc:spChg>
        <pc:spChg chg="mod">
          <ac:chgData name="Berry, Kelsey" userId="9481d35f-ebbb-474c-95df-99c62359521b" providerId="ADAL" clId="{C257ACEC-A7F1-4223-8973-70C23A43C197}" dt="2021-06-08T14:44:42.494" v="1278" actId="1076"/>
          <ac:spMkLst>
            <pc:docMk/>
            <pc:sldMk cId="2903847128" sldId="269"/>
            <ac:spMk id="29" creationId="{CE070A17-59C6-4528-B24E-F89DF98C9526}"/>
          </ac:spMkLst>
        </pc:spChg>
        <pc:spChg chg="mod">
          <ac:chgData name="Berry, Kelsey" userId="9481d35f-ebbb-474c-95df-99c62359521b" providerId="ADAL" clId="{C257ACEC-A7F1-4223-8973-70C23A43C197}" dt="2021-06-08T14:44:42.494" v="1278" actId="1076"/>
          <ac:spMkLst>
            <pc:docMk/>
            <pc:sldMk cId="2903847128" sldId="269"/>
            <ac:spMk id="30" creationId="{8611BB34-E19B-48E3-9540-F4EF45D669C2}"/>
          </ac:spMkLst>
        </pc:spChg>
        <pc:spChg chg="mod">
          <ac:chgData name="Berry, Kelsey" userId="9481d35f-ebbb-474c-95df-99c62359521b" providerId="ADAL" clId="{C257ACEC-A7F1-4223-8973-70C23A43C197}" dt="2021-06-08T14:44:42.494" v="1278" actId="1076"/>
          <ac:spMkLst>
            <pc:docMk/>
            <pc:sldMk cId="2903847128" sldId="269"/>
            <ac:spMk id="31" creationId="{34F56451-C1BF-40C4-8F51-3BF0E319D0D6}"/>
          </ac:spMkLst>
        </pc:spChg>
        <pc:spChg chg="mod">
          <ac:chgData name="Berry, Kelsey" userId="9481d35f-ebbb-474c-95df-99c62359521b" providerId="ADAL" clId="{C257ACEC-A7F1-4223-8973-70C23A43C197}" dt="2021-06-08T14:44:42.494" v="1278" actId="1076"/>
          <ac:spMkLst>
            <pc:docMk/>
            <pc:sldMk cId="2903847128" sldId="269"/>
            <ac:spMk id="32" creationId="{88D50DB6-D7CE-43F7-B754-AF7A040CC7B1}"/>
          </ac:spMkLst>
        </pc:spChg>
        <pc:spChg chg="mod">
          <ac:chgData name="Berry, Kelsey" userId="9481d35f-ebbb-474c-95df-99c62359521b" providerId="ADAL" clId="{C257ACEC-A7F1-4223-8973-70C23A43C197}" dt="2021-06-08T14:44:42.494" v="1278" actId="1076"/>
          <ac:spMkLst>
            <pc:docMk/>
            <pc:sldMk cId="2903847128" sldId="269"/>
            <ac:spMk id="33" creationId="{AAC15C4C-4A62-40C9-A51E-4783B0C2D445}"/>
          </ac:spMkLst>
        </pc:spChg>
        <pc:spChg chg="mod">
          <ac:chgData name="Berry, Kelsey" userId="9481d35f-ebbb-474c-95df-99c62359521b" providerId="ADAL" clId="{C257ACEC-A7F1-4223-8973-70C23A43C197}" dt="2021-06-08T14:44:42.494" v="1278" actId="1076"/>
          <ac:spMkLst>
            <pc:docMk/>
            <pc:sldMk cId="2903847128" sldId="269"/>
            <ac:spMk id="34" creationId="{193E0973-6BFB-4465-82E0-546123F19173}"/>
          </ac:spMkLst>
        </pc:spChg>
        <pc:spChg chg="mod">
          <ac:chgData name="Berry, Kelsey" userId="9481d35f-ebbb-474c-95df-99c62359521b" providerId="ADAL" clId="{C257ACEC-A7F1-4223-8973-70C23A43C197}" dt="2021-06-08T14:44:42.494" v="1278" actId="1076"/>
          <ac:spMkLst>
            <pc:docMk/>
            <pc:sldMk cId="2903847128" sldId="269"/>
            <ac:spMk id="35" creationId="{737CDA0A-0E8D-406E-94AB-BA2D6016F468}"/>
          </ac:spMkLst>
        </pc:spChg>
        <pc:spChg chg="mod">
          <ac:chgData name="Berry, Kelsey" userId="9481d35f-ebbb-474c-95df-99c62359521b" providerId="ADAL" clId="{C257ACEC-A7F1-4223-8973-70C23A43C197}" dt="2021-06-08T14:45:38.526" v="1280"/>
          <ac:spMkLst>
            <pc:docMk/>
            <pc:sldMk cId="2903847128" sldId="269"/>
            <ac:spMk id="40" creationId="{BB75B210-D0EC-4E6B-BD89-551C6FE4250E}"/>
          </ac:spMkLst>
        </pc:spChg>
        <pc:spChg chg="mod">
          <ac:chgData name="Berry, Kelsey" userId="9481d35f-ebbb-474c-95df-99c62359521b" providerId="ADAL" clId="{C257ACEC-A7F1-4223-8973-70C23A43C197}" dt="2021-06-08T14:45:38.526" v="1280"/>
          <ac:spMkLst>
            <pc:docMk/>
            <pc:sldMk cId="2903847128" sldId="269"/>
            <ac:spMk id="41" creationId="{29F8B71C-246C-4518-B71E-5B7E15B551F9}"/>
          </ac:spMkLst>
        </pc:spChg>
        <pc:spChg chg="mod">
          <ac:chgData name="Berry, Kelsey" userId="9481d35f-ebbb-474c-95df-99c62359521b" providerId="ADAL" clId="{C257ACEC-A7F1-4223-8973-70C23A43C197}" dt="2021-06-08T14:45:38.526" v="1280"/>
          <ac:spMkLst>
            <pc:docMk/>
            <pc:sldMk cId="2903847128" sldId="269"/>
            <ac:spMk id="42" creationId="{3D5B1F5C-0E1D-4D79-9970-2D17EAB3EC17}"/>
          </ac:spMkLst>
        </pc:spChg>
        <pc:spChg chg="mod">
          <ac:chgData name="Berry, Kelsey" userId="9481d35f-ebbb-474c-95df-99c62359521b" providerId="ADAL" clId="{C257ACEC-A7F1-4223-8973-70C23A43C197}" dt="2021-06-08T14:45:38.526" v="1280"/>
          <ac:spMkLst>
            <pc:docMk/>
            <pc:sldMk cId="2903847128" sldId="269"/>
            <ac:spMk id="43" creationId="{2B363BB5-F2F6-4623-94C9-6283683389E2}"/>
          </ac:spMkLst>
        </pc:spChg>
        <pc:spChg chg="mod">
          <ac:chgData name="Berry, Kelsey" userId="9481d35f-ebbb-474c-95df-99c62359521b" providerId="ADAL" clId="{C257ACEC-A7F1-4223-8973-70C23A43C197}" dt="2021-06-08T14:45:38.526" v="1280"/>
          <ac:spMkLst>
            <pc:docMk/>
            <pc:sldMk cId="2903847128" sldId="269"/>
            <ac:spMk id="44" creationId="{4E4C13D8-88B0-4B55-B501-E28EAEC3794C}"/>
          </ac:spMkLst>
        </pc:spChg>
        <pc:spChg chg="mod">
          <ac:chgData name="Berry, Kelsey" userId="9481d35f-ebbb-474c-95df-99c62359521b" providerId="ADAL" clId="{C257ACEC-A7F1-4223-8973-70C23A43C197}" dt="2021-06-08T14:45:38.526" v="1280"/>
          <ac:spMkLst>
            <pc:docMk/>
            <pc:sldMk cId="2903847128" sldId="269"/>
            <ac:spMk id="45" creationId="{4D633B21-4CDA-4E88-97BE-DEA325CEAC63}"/>
          </ac:spMkLst>
        </pc:spChg>
        <pc:spChg chg="mod">
          <ac:chgData name="Berry, Kelsey" userId="9481d35f-ebbb-474c-95df-99c62359521b" providerId="ADAL" clId="{C257ACEC-A7F1-4223-8973-70C23A43C197}" dt="2021-06-08T14:45:38.526" v="1280"/>
          <ac:spMkLst>
            <pc:docMk/>
            <pc:sldMk cId="2903847128" sldId="269"/>
            <ac:spMk id="46" creationId="{7FF38FD5-6ACE-4C7C-BB73-02C4C59D7037}"/>
          </ac:spMkLst>
        </pc:spChg>
        <pc:spChg chg="add mod">
          <ac:chgData name="Berry, Kelsey" userId="9481d35f-ebbb-474c-95df-99c62359521b" providerId="ADAL" clId="{C257ACEC-A7F1-4223-8973-70C23A43C197}" dt="2021-06-08T14:58:36.486" v="1416" actId="20577"/>
          <ac:spMkLst>
            <pc:docMk/>
            <pc:sldMk cId="2903847128" sldId="269"/>
            <ac:spMk id="48" creationId="{7D64786D-83FC-494B-8A86-A0680188E2C4}"/>
          </ac:spMkLst>
        </pc:spChg>
        <pc:spChg chg="mod">
          <ac:chgData name="Berry, Kelsey" userId="9481d35f-ebbb-474c-95df-99c62359521b" providerId="ADAL" clId="{C257ACEC-A7F1-4223-8973-70C23A43C197}" dt="2021-06-08T14:52:20.130" v="1323"/>
          <ac:spMkLst>
            <pc:docMk/>
            <pc:sldMk cId="2903847128" sldId="269"/>
            <ac:spMk id="51" creationId="{40A62A60-65C9-4C22-9B98-CD70A132E3C2}"/>
          </ac:spMkLst>
        </pc:spChg>
        <pc:spChg chg="mod">
          <ac:chgData name="Berry, Kelsey" userId="9481d35f-ebbb-474c-95df-99c62359521b" providerId="ADAL" clId="{C257ACEC-A7F1-4223-8973-70C23A43C197}" dt="2021-06-08T14:52:20.130" v="1323"/>
          <ac:spMkLst>
            <pc:docMk/>
            <pc:sldMk cId="2903847128" sldId="269"/>
            <ac:spMk id="52" creationId="{949A66BD-22C5-48CD-BCCF-96698BAE884B}"/>
          </ac:spMkLst>
        </pc:spChg>
        <pc:spChg chg="mod">
          <ac:chgData name="Berry, Kelsey" userId="9481d35f-ebbb-474c-95df-99c62359521b" providerId="ADAL" clId="{C257ACEC-A7F1-4223-8973-70C23A43C197}" dt="2021-06-08T14:52:20.130" v="1323"/>
          <ac:spMkLst>
            <pc:docMk/>
            <pc:sldMk cId="2903847128" sldId="269"/>
            <ac:spMk id="53" creationId="{215CC763-E97C-43DE-8293-12E85DA05E39}"/>
          </ac:spMkLst>
        </pc:spChg>
        <pc:spChg chg="mod">
          <ac:chgData name="Berry, Kelsey" userId="9481d35f-ebbb-474c-95df-99c62359521b" providerId="ADAL" clId="{C257ACEC-A7F1-4223-8973-70C23A43C197}" dt="2021-06-08T14:52:20.130" v="1323"/>
          <ac:spMkLst>
            <pc:docMk/>
            <pc:sldMk cId="2903847128" sldId="269"/>
            <ac:spMk id="54" creationId="{9F226222-6268-4C63-9928-468A59FB5C73}"/>
          </ac:spMkLst>
        </pc:spChg>
        <pc:spChg chg="mod">
          <ac:chgData name="Berry, Kelsey" userId="9481d35f-ebbb-474c-95df-99c62359521b" providerId="ADAL" clId="{C257ACEC-A7F1-4223-8973-70C23A43C197}" dt="2021-06-08T14:52:20.130" v="1323"/>
          <ac:spMkLst>
            <pc:docMk/>
            <pc:sldMk cId="2903847128" sldId="269"/>
            <ac:spMk id="55" creationId="{E2219808-071A-4390-AD27-0B66FCE40F6F}"/>
          </ac:spMkLst>
        </pc:spChg>
        <pc:spChg chg="mod">
          <ac:chgData name="Berry, Kelsey" userId="9481d35f-ebbb-474c-95df-99c62359521b" providerId="ADAL" clId="{C257ACEC-A7F1-4223-8973-70C23A43C197}" dt="2021-06-08T14:52:20.130" v="1323"/>
          <ac:spMkLst>
            <pc:docMk/>
            <pc:sldMk cId="2903847128" sldId="269"/>
            <ac:spMk id="56" creationId="{176ECFCA-8FA2-4D93-80D4-1EB3085F36DD}"/>
          </ac:spMkLst>
        </pc:spChg>
        <pc:spChg chg="mod">
          <ac:chgData name="Berry, Kelsey" userId="9481d35f-ebbb-474c-95df-99c62359521b" providerId="ADAL" clId="{C257ACEC-A7F1-4223-8973-70C23A43C197}" dt="2021-06-08T14:52:20.130" v="1323"/>
          <ac:spMkLst>
            <pc:docMk/>
            <pc:sldMk cId="2903847128" sldId="269"/>
            <ac:spMk id="57" creationId="{9F5E03E1-CD16-47B8-AFC7-663033FA7E48}"/>
          </ac:spMkLst>
        </pc:spChg>
        <pc:grpChg chg="del mod">
          <ac:chgData name="Berry, Kelsey" userId="9481d35f-ebbb-474c-95df-99c62359521b" providerId="ADAL" clId="{C257ACEC-A7F1-4223-8973-70C23A43C197}" dt="2021-06-08T14:44:34.076" v="1275" actId="478"/>
          <ac:grpSpMkLst>
            <pc:docMk/>
            <pc:sldMk cId="2903847128" sldId="269"/>
            <ac:grpSpMk id="8" creationId="{1E2063AC-5E24-4D06-97E0-F3E9CF7141C6}"/>
          </ac:grpSpMkLst>
        </pc:grpChg>
        <pc:grpChg chg="add del mod">
          <ac:chgData name="Berry, Kelsey" userId="9481d35f-ebbb-474c-95df-99c62359521b" providerId="ADAL" clId="{C257ACEC-A7F1-4223-8973-70C23A43C197}" dt="2021-06-08T14:52:19.691" v="1322" actId="478"/>
          <ac:grpSpMkLst>
            <pc:docMk/>
            <pc:sldMk cId="2903847128" sldId="269"/>
            <ac:grpSpMk id="27" creationId="{FB349E30-4036-480E-BB27-2F5EEA031CCF}"/>
          </ac:grpSpMkLst>
        </pc:grpChg>
        <pc:grpChg chg="mod">
          <ac:chgData name="Berry, Kelsey" userId="9481d35f-ebbb-474c-95df-99c62359521b" providerId="ADAL" clId="{C257ACEC-A7F1-4223-8973-70C23A43C197}" dt="2021-06-08T14:44:42.494" v="1278" actId="1076"/>
          <ac:grpSpMkLst>
            <pc:docMk/>
            <pc:sldMk cId="2903847128" sldId="269"/>
            <ac:grpSpMk id="28" creationId="{0E18EA1A-86EE-457A-ABF7-9D98920EBD67}"/>
          </ac:grpSpMkLst>
        </pc:grpChg>
        <pc:grpChg chg="add del mod">
          <ac:chgData name="Berry, Kelsey" userId="9481d35f-ebbb-474c-95df-99c62359521b" providerId="ADAL" clId="{C257ACEC-A7F1-4223-8973-70C23A43C197}" dt="2021-06-08T14:45:40.839" v="1281"/>
          <ac:grpSpMkLst>
            <pc:docMk/>
            <pc:sldMk cId="2903847128" sldId="269"/>
            <ac:grpSpMk id="38" creationId="{FB536C7B-6C82-4CF0-9794-4364971E7CE6}"/>
          </ac:grpSpMkLst>
        </pc:grpChg>
        <pc:grpChg chg="mod">
          <ac:chgData name="Berry, Kelsey" userId="9481d35f-ebbb-474c-95df-99c62359521b" providerId="ADAL" clId="{C257ACEC-A7F1-4223-8973-70C23A43C197}" dt="2021-06-08T14:45:38.526" v="1280"/>
          <ac:grpSpMkLst>
            <pc:docMk/>
            <pc:sldMk cId="2903847128" sldId="269"/>
            <ac:grpSpMk id="39" creationId="{9DD463D5-1077-4ABF-B078-3793410CB03C}"/>
          </ac:grpSpMkLst>
        </pc:grpChg>
        <pc:grpChg chg="add mod">
          <ac:chgData name="Berry, Kelsey" userId="9481d35f-ebbb-474c-95df-99c62359521b" providerId="ADAL" clId="{C257ACEC-A7F1-4223-8973-70C23A43C197}" dt="2021-06-08T14:52:30.664" v="1324" actId="1076"/>
          <ac:grpSpMkLst>
            <pc:docMk/>
            <pc:sldMk cId="2903847128" sldId="269"/>
            <ac:grpSpMk id="49" creationId="{C50E940C-E5F3-44A9-897A-234E9432FD69}"/>
          </ac:grpSpMkLst>
        </pc:grpChg>
        <pc:grpChg chg="mod">
          <ac:chgData name="Berry, Kelsey" userId="9481d35f-ebbb-474c-95df-99c62359521b" providerId="ADAL" clId="{C257ACEC-A7F1-4223-8973-70C23A43C197}" dt="2021-06-08T14:52:20.130" v="1323"/>
          <ac:grpSpMkLst>
            <pc:docMk/>
            <pc:sldMk cId="2903847128" sldId="269"/>
            <ac:grpSpMk id="50" creationId="{6305BD52-646E-4815-9D81-B6365F30B60B}"/>
          </ac:grpSpMkLst>
        </pc:grpChg>
        <pc:picChg chg="add mod ord modCrop">
          <ac:chgData name="Berry, Kelsey" userId="9481d35f-ebbb-474c-95df-99c62359521b" providerId="ADAL" clId="{C257ACEC-A7F1-4223-8973-70C23A43C197}" dt="2021-06-08T14:52:50.679" v="1327" actId="14100"/>
          <ac:picMkLst>
            <pc:docMk/>
            <pc:sldMk cId="2903847128" sldId="269"/>
            <ac:picMk id="14" creationId="{7A8F890F-4127-45B3-A5C7-BC0CCB98E7A2}"/>
          </ac:picMkLst>
        </pc:picChg>
        <pc:picChg chg="add del mod">
          <ac:chgData name="Berry, Kelsey" userId="9481d35f-ebbb-474c-95df-99c62359521b" providerId="ADAL" clId="{C257ACEC-A7F1-4223-8973-70C23A43C197}" dt="2021-06-08T14:45:37.265" v="1279" actId="478"/>
          <ac:picMkLst>
            <pc:docMk/>
            <pc:sldMk cId="2903847128" sldId="269"/>
            <ac:picMk id="26" creationId="{9786A8EA-EAE6-4286-B6B1-9CC59285B61D}"/>
          </ac:picMkLst>
        </pc:picChg>
        <pc:picChg chg="mod">
          <ac:chgData name="Berry, Kelsey" userId="9481d35f-ebbb-474c-95df-99c62359521b" providerId="ADAL" clId="{C257ACEC-A7F1-4223-8973-70C23A43C197}" dt="2021-06-08T14:44:42.494" v="1278" actId="1076"/>
          <ac:picMkLst>
            <pc:docMk/>
            <pc:sldMk cId="2903847128" sldId="269"/>
            <ac:picMk id="36" creationId="{35E46819-5BF8-41D2-8257-8B3A97CFA082}"/>
          </ac:picMkLst>
        </pc:picChg>
        <pc:picChg chg="add del mod">
          <ac:chgData name="Berry, Kelsey" userId="9481d35f-ebbb-474c-95df-99c62359521b" providerId="ADAL" clId="{C257ACEC-A7F1-4223-8973-70C23A43C197}" dt="2021-06-08T14:45:40.839" v="1281"/>
          <ac:picMkLst>
            <pc:docMk/>
            <pc:sldMk cId="2903847128" sldId="269"/>
            <ac:picMk id="37" creationId="{B2379D8E-EBD8-4A17-8D59-0DDA7086BA2F}"/>
          </ac:picMkLst>
        </pc:picChg>
        <pc:picChg chg="mod">
          <ac:chgData name="Berry, Kelsey" userId="9481d35f-ebbb-474c-95df-99c62359521b" providerId="ADAL" clId="{C257ACEC-A7F1-4223-8973-70C23A43C197}" dt="2021-06-08T14:45:38.526" v="1280"/>
          <ac:picMkLst>
            <pc:docMk/>
            <pc:sldMk cId="2903847128" sldId="269"/>
            <ac:picMk id="47" creationId="{25EA296A-35A2-45C1-8F4F-C33A626EFE5C}"/>
          </ac:picMkLst>
        </pc:picChg>
        <pc:picChg chg="mod">
          <ac:chgData name="Berry, Kelsey" userId="9481d35f-ebbb-474c-95df-99c62359521b" providerId="ADAL" clId="{C257ACEC-A7F1-4223-8973-70C23A43C197}" dt="2021-06-08T14:52:20.130" v="1323"/>
          <ac:picMkLst>
            <pc:docMk/>
            <pc:sldMk cId="2903847128" sldId="269"/>
            <ac:picMk id="58" creationId="{ADE0E7CB-9550-4FCC-AEC0-7F179645EB6F}"/>
          </ac:picMkLst>
        </pc:picChg>
        <pc:picChg chg="del">
          <ac:chgData name="Berry, Kelsey" userId="9481d35f-ebbb-474c-95df-99c62359521b" providerId="ADAL" clId="{C257ACEC-A7F1-4223-8973-70C23A43C197}" dt="2021-06-08T14:44:35.227" v="1276" actId="478"/>
          <ac:picMkLst>
            <pc:docMk/>
            <pc:sldMk cId="2903847128" sldId="269"/>
            <ac:picMk id="1034" creationId="{B7D226CA-68A2-4A5F-9EFD-75403EEE2D38}"/>
          </ac:picMkLst>
        </pc:picChg>
      </pc:sldChg>
      <pc:sldChg chg="new del">
        <pc:chgData name="Berry, Kelsey" userId="9481d35f-ebbb-474c-95df-99c62359521b" providerId="ADAL" clId="{C257ACEC-A7F1-4223-8973-70C23A43C197}" dt="2021-06-08T15:00:06.433" v="1443" actId="47"/>
        <pc:sldMkLst>
          <pc:docMk/>
          <pc:sldMk cId="2879552123" sldId="270"/>
        </pc:sldMkLst>
      </pc:sldChg>
      <pc:sldChg chg="addSp delSp modSp add mod">
        <pc:chgData name="Berry, Kelsey" userId="9481d35f-ebbb-474c-95df-99c62359521b" providerId="ADAL" clId="{C257ACEC-A7F1-4223-8973-70C23A43C197}" dt="2021-06-09T11:27:30.795" v="2195" actId="2085"/>
        <pc:sldMkLst>
          <pc:docMk/>
          <pc:sldMk cId="450891048" sldId="271"/>
        </pc:sldMkLst>
        <pc:spChg chg="del">
          <ac:chgData name="Berry, Kelsey" userId="9481d35f-ebbb-474c-95df-99c62359521b" providerId="ADAL" clId="{C257ACEC-A7F1-4223-8973-70C23A43C197}" dt="2021-06-08T15:03:43.537" v="1528" actId="478"/>
          <ac:spMkLst>
            <pc:docMk/>
            <pc:sldMk cId="450891048" sldId="271"/>
            <ac:spMk id="2" creationId="{0BB5962A-E421-4E41-9693-7B652D135966}"/>
          </ac:spMkLst>
        </pc:spChg>
        <pc:spChg chg="add mod">
          <ac:chgData name="Berry, Kelsey" userId="9481d35f-ebbb-474c-95df-99c62359521b" providerId="ADAL" clId="{C257ACEC-A7F1-4223-8973-70C23A43C197}" dt="2021-06-09T11:27:22.463" v="2193" actId="2085"/>
          <ac:spMkLst>
            <pc:docMk/>
            <pc:sldMk cId="450891048" sldId="271"/>
            <ac:spMk id="2" creationId="{23BCE4FD-3DCD-47CE-88D2-6009C02B0FA5}"/>
          </ac:spMkLst>
        </pc:spChg>
        <pc:spChg chg="add del mod">
          <ac:chgData name="Berry, Kelsey" userId="9481d35f-ebbb-474c-95df-99c62359521b" providerId="ADAL" clId="{C257ACEC-A7F1-4223-8973-70C23A43C197}" dt="2021-06-08T15:03:46.150" v="1529" actId="478"/>
          <ac:spMkLst>
            <pc:docMk/>
            <pc:sldMk cId="450891048" sldId="271"/>
            <ac:spMk id="5" creationId="{B4727611-B6C8-436A-8AC6-B2C8C7E1596D}"/>
          </ac:spMkLst>
        </pc:spChg>
        <pc:spChg chg="mod">
          <ac:chgData name="Berry, Kelsey" userId="9481d35f-ebbb-474c-95df-99c62359521b" providerId="ADAL" clId="{C257ACEC-A7F1-4223-8973-70C23A43C197}" dt="2021-06-08T15:04:15.514" v="1537" actId="20577"/>
          <ac:spMkLst>
            <pc:docMk/>
            <pc:sldMk cId="450891048" sldId="271"/>
            <ac:spMk id="15" creationId="{BD35757C-B45F-4AFD-BB7D-F99B410CFFC2}"/>
          </ac:spMkLst>
        </pc:spChg>
        <pc:spChg chg="add mod">
          <ac:chgData name="Berry, Kelsey" userId="9481d35f-ebbb-474c-95df-99c62359521b" providerId="ADAL" clId="{C257ACEC-A7F1-4223-8973-70C23A43C197}" dt="2021-06-09T11:26:25.908" v="2183" actId="14100"/>
          <ac:spMkLst>
            <pc:docMk/>
            <pc:sldMk cId="450891048" sldId="271"/>
            <ac:spMk id="17" creationId="{DB1C4C0E-A3C4-4E64-91F3-E271867684FC}"/>
          </ac:spMkLst>
        </pc:spChg>
        <pc:spChg chg="mod">
          <ac:chgData name="Berry, Kelsey" userId="9481d35f-ebbb-474c-95df-99c62359521b" providerId="ADAL" clId="{C257ACEC-A7F1-4223-8973-70C23A43C197}" dt="2021-06-09T11:24:50.775" v="2156" actId="1076"/>
          <ac:spMkLst>
            <pc:docMk/>
            <pc:sldMk cId="450891048" sldId="271"/>
            <ac:spMk id="21" creationId="{B6363D16-2E07-474C-AE7F-A9007BF442D9}"/>
          </ac:spMkLst>
        </pc:spChg>
        <pc:spChg chg="add mod">
          <ac:chgData name="Berry, Kelsey" userId="9481d35f-ebbb-474c-95df-99c62359521b" providerId="ADAL" clId="{C257ACEC-A7F1-4223-8973-70C23A43C197}" dt="2021-06-09T11:26:31.699" v="2184" actId="14100"/>
          <ac:spMkLst>
            <pc:docMk/>
            <pc:sldMk cId="450891048" sldId="271"/>
            <ac:spMk id="22" creationId="{2DD3B9FB-A17A-4438-9423-9AA0782FF21A}"/>
          </ac:spMkLst>
        </pc:spChg>
        <pc:spChg chg="add mod">
          <ac:chgData name="Berry, Kelsey" userId="9481d35f-ebbb-474c-95df-99c62359521b" providerId="ADAL" clId="{C257ACEC-A7F1-4223-8973-70C23A43C197}" dt="2021-06-09T11:27:30.795" v="2195" actId="2085"/>
          <ac:spMkLst>
            <pc:docMk/>
            <pc:sldMk cId="450891048" sldId="271"/>
            <ac:spMk id="23" creationId="{7862359C-B17F-46BB-8BEE-23E0A672CC97}"/>
          </ac:spMkLst>
        </pc:spChg>
        <pc:spChg chg="mod ord">
          <ac:chgData name="Berry, Kelsey" userId="9481d35f-ebbb-474c-95df-99c62359521b" providerId="ADAL" clId="{C257ACEC-A7F1-4223-8973-70C23A43C197}" dt="2021-06-08T15:01:57.336" v="1493" actId="170"/>
          <ac:spMkLst>
            <pc:docMk/>
            <pc:sldMk cId="450891048" sldId="271"/>
            <ac:spMk id="31" creationId="{FA5665B8-A692-43C1-B9EE-94DF53E79DC0}"/>
          </ac:spMkLst>
        </pc:spChg>
        <pc:spChg chg="add mod">
          <ac:chgData name="Berry, Kelsey" userId="9481d35f-ebbb-474c-95df-99c62359521b" providerId="ADAL" clId="{C257ACEC-A7F1-4223-8973-70C23A43C197}" dt="2021-06-08T15:03:47.351" v="1530"/>
          <ac:spMkLst>
            <pc:docMk/>
            <pc:sldMk cId="450891048" sldId="271"/>
            <ac:spMk id="32" creationId="{BE1A2C94-EC99-4654-BF3A-BFFA4DC13819}"/>
          </ac:spMkLst>
        </pc:spChg>
        <pc:spChg chg="del">
          <ac:chgData name="Berry, Kelsey" userId="9481d35f-ebbb-474c-95df-99c62359521b" providerId="ADAL" clId="{C257ACEC-A7F1-4223-8973-70C23A43C197}" dt="2021-06-08T15:00:47.632" v="1447" actId="478"/>
          <ac:spMkLst>
            <pc:docMk/>
            <pc:sldMk cId="450891048" sldId="271"/>
            <ac:spMk id="34" creationId="{76AE72D5-C710-4997-9DD0-A2FB4D8164AB}"/>
          </ac:spMkLst>
        </pc:spChg>
        <pc:spChg chg="del mod">
          <ac:chgData name="Berry, Kelsey" userId="9481d35f-ebbb-474c-95df-99c62359521b" providerId="ADAL" clId="{C257ACEC-A7F1-4223-8973-70C23A43C197}" dt="2021-06-08T15:00:49.995" v="1449" actId="478"/>
          <ac:spMkLst>
            <pc:docMk/>
            <pc:sldMk cId="450891048" sldId="271"/>
            <ac:spMk id="35" creationId="{3410994A-BAB8-4D6C-A6EF-B3955A482434}"/>
          </ac:spMkLst>
        </pc:spChg>
        <pc:spChg chg="del">
          <ac:chgData name="Berry, Kelsey" userId="9481d35f-ebbb-474c-95df-99c62359521b" providerId="ADAL" clId="{C257ACEC-A7F1-4223-8973-70C23A43C197}" dt="2021-06-08T15:00:44.985" v="1444" actId="478"/>
          <ac:spMkLst>
            <pc:docMk/>
            <pc:sldMk cId="450891048" sldId="271"/>
            <ac:spMk id="52" creationId="{11956A0B-3B2A-4A7C-8443-ADC5D6F229AD}"/>
          </ac:spMkLst>
        </pc:spChg>
        <pc:grpChg chg="del">
          <ac:chgData name="Berry, Kelsey" userId="9481d35f-ebbb-474c-95df-99c62359521b" providerId="ADAL" clId="{C257ACEC-A7F1-4223-8973-70C23A43C197}" dt="2021-06-08T15:02:43.417" v="1515" actId="478"/>
          <ac:grpSpMkLst>
            <pc:docMk/>
            <pc:sldMk cId="450891048" sldId="271"/>
            <ac:grpSpMk id="12" creationId="{DE87247F-B1E0-4BC4-B22A-9B42CC62856F}"/>
          </ac:grpSpMkLst>
        </pc:grpChg>
        <pc:picChg chg="del">
          <ac:chgData name="Berry, Kelsey" userId="9481d35f-ebbb-474c-95df-99c62359521b" providerId="ADAL" clId="{C257ACEC-A7F1-4223-8973-70C23A43C197}" dt="2021-06-08T15:00:45.550" v="1445" actId="478"/>
          <ac:picMkLst>
            <pc:docMk/>
            <pc:sldMk cId="450891048" sldId="271"/>
            <ac:picMk id="4" creationId="{B6892842-56D0-41DF-9654-19E414576A64}"/>
          </ac:picMkLst>
        </pc:picChg>
        <pc:picChg chg="del">
          <ac:chgData name="Berry, Kelsey" userId="9481d35f-ebbb-474c-95df-99c62359521b" providerId="ADAL" clId="{C257ACEC-A7F1-4223-8973-70C23A43C197}" dt="2021-06-08T15:00:46.041" v="1446" actId="478"/>
          <ac:picMkLst>
            <pc:docMk/>
            <pc:sldMk cId="450891048" sldId="271"/>
            <ac:picMk id="6" creationId="{CC74C5C3-E8F4-4EED-9140-926EAD1364BD}"/>
          </ac:picMkLst>
        </pc:picChg>
        <pc:picChg chg="del">
          <ac:chgData name="Berry, Kelsey" userId="9481d35f-ebbb-474c-95df-99c62359521b" providerId="ADAL" clId="{C257ACEC-A7F1-4223-8973-70C23A43C197}" dt="2021-06-08T15:00:51.510" v="1450" actId="478"/>
          <ac:picMkLst>
            <pc:docMk/>
            <pc:sldMk cId="450891048" sldId="271"/>
            <ac:picMk id="8" creationId="{C574884F-8A69-4389-B628-116D4C882E93}"/>
          </ac:picMkLst>
        </pc:picChg>
        <pc:picChg chg="add del mod">
          <ac:chgData name="Berry, Kelsey" userId="9481d35f-ebbb-474c-95df-99c62359521b" providerId="ADAL" clId="{C257ACEC-A7F1-4223-8973-70C23A43C197}" dt="2021-06-09T11:26:37.881" v="2185" actId="478"/>
          <ac:picMkLst>
            <pc:docMk/>
            <pc:sldMk cId="450891048" sldId="271"/>
            <ac:picMk id="16" creationId="{84F9FC25-FDE2-4E8F-829D-DF43569648A4}"/>
          </ac:picMkLst>
        </pc:picChg>
        <pc:picChg chg="add del mod">
          <ac:chgData name="Berry, Kelsey" userId="9481d35f-ebbb-474c-95df-99c62359521b" providerId="ADAL" clId="{C257ACEC-A7F1-4223-8973-70C23A43C197}" dt="2021-06-09T11:27:02.321" v="2190" actId="478"/>
          <ac:picMkLst>
            <pc:docMk/>
            <pc:sldMk cId="450891048" sldId="271"/>
            <ac:picMk id="18" creationId="{BB19C76B-51AC-4F5B-B3B5-AF1DF2AE7588}"/>
          </ac:picMkLst>
        </pc:picChg>
        <pc:picChg chg="add mod">
          <ac:chgData name="Berry, Kelsey" userId="9481d35f-ebbb-474c-95df-99c62359521b" providerId="ADAL" clId="{C257ACEC-A7F1-4223-8973-70C23A43C197}" dt="2021-06-08T15:01:01.977" v="1456" actId="1076"/>
          <ac:picMkLst>
            <pc:docMk/>
            <pc:sldMk cId="450891048" sldId="271"/>
            <ac:picMk id="29" creationId="{33D5A3B0-4374-43B1-A34D-2B35DA3E5B41}"/>
          </ac:picMkLst>
        </pc:picChg>
        <pc:picChg chg="add del mod">
          <ac:chgData name="Berry, Kelsey" userId="9481d35f-ebbb-474c-95df-99c62359521b" providerId="ADAL" clId="{C257ACEC-A7F1-4223-8973-70C23A43C197}" dt="2021-06-08T15:02:17.316" v="1495"/>
          <ac:picMkLst>
            <pc:docMk/>
            <pc:sldMk cId="450891048" sldId="271"/>
            <ac:picMk id="30" creationId="{D161D7F9-04D0-4B93-AA5D-6CB9F814B9AB}"/>
          </ac:picMkLst>
        </pc:picChg>
      </pc:sldChg>
      <pc:sldChg chg="addSp delSp modSp add mod">
        <pc:chgData name="Berry, Kelsey" userId="9481d35f-ebbb-474c-95df-99c62359521b" providerId="ADAL" clId="{C257ACEC-A7F1-4223-8973-70C23A43C197}" dt="2021-06-08T15:05:12.969" v="1550" actId="1076"/>
        <pc:sldMkLst>
          <pc:docMk/>
          <pc:sldMk cId="54646513" sldId="272"/>
        </pc:sldMkLst>
        <pc:spChg chg="del">
          <ac:chgData name="Berry, Kelsey" userId="9481d35f-ebbb-474c-95df-99c62359521b" providerId="ADAL" clId="{C257ACEC-A7F1-4223-8973-70C23A43C197}" dt="2021-06-08T15:03:34.528" v="1526" actId="478"/>
          <ac:spMkLst>
            <pc:docMk/>
            <pc:sldMk cId="54646513" sldId="272"/>
            <ac:spMk id="2" creationId="{0BB5962A-E421-4E41-9693-7B652D135966}"/>
          </ac:spMkLst>
        </pc:spChg>
        <pc:spChg chg="add del mod">
          <ac:chgData name="Berry, Kelsey" userId="9481d35f-ebbb-474c-95df-99c62359521b" providerId="ADAL" clId="{C257ACEC-A7F1-4223-8973-70C23A43C197}" dt="2021-06-08T15:03:36.321" v="1527" actId="478"/>
          <ac:spMkLst>
            <pc:docMk/>
            <pc:sldMk cId="54646513" sldId="272"/>
            <ac:spMk id="7" creationId="{B6C3D7D9-83F9-453B-B39C-A5D7C6299AFF}"/>
          </ac:spMkLst>
        </pc:spChg>
        <pc:spChg chg="mod">
          <ac:chgData name="Berry, Kelsey" userId="9481d35f-ebbb-474c-95df-99c62359521b" providerId="ADAL" clId="{C257ACEC-A7F1-4223-8973-70C23A43C197}" dt="2021-06-08T15:05:10.261" v="1549" actId="1076"/>
          <ac:spMkLst>
            <pc:docMk/>
            <pc:sldMk cId="54646513" sldId="272"/>
            <ac:spMk id="21" creationId="{B6363D16-2E07-474C-AE7F-A9007BF442D9}"/>
          </ac:spMkLst>
        </pc:spChg>
        <pc:spChg chg="add mod">
          <ac:chgData name="Berry, Kelsey" userId="9481d35f-ebbb-474c-95df-99c62359521b" providerId="ADAL" clId="{C257ACEC-A7F1-4223-8973-70C23A43C197}" dt="2021-06-08T15:05:12.969" v="1550" actId="1076"/>
          <ac:spMkLst>
            <pc:docMk/>
            <pc:sldMk cId="54646513" sldId="272"/>
            <ac:spMk id="29" creationId="{9BAFACEF-C0CA-466B-ACE5-E69FF8785C9B}"/>
          </ac:spMkLst>
        </pc:spChg>
        <pc:spChg chg="del">
          <ac:chgData name="Berry, Kelsey" userId="9481d35f-ebbb-474c-95df-99c62359521b" providerId="ADAL" clId="{C257ACEC-A7F1-4223-8973-70C23A43C197}" dt="2021-06-08T15:02:36.148" v="1511" actId="478"/>
          <ac:spMkLst>
            <pc:docMk/>
            <pc:sldMk cId="54646513" sldId="272"/>
            <ac:spMk id="31" creationId="{FA5665B8-A692-43C1-B9EE-94DF53E79DC0}"/>
          </ac:spMkLst>
        </pc:spChg>
        <pc:spChg chg="add mod">
          <ac:chgData name="Berry, Kelsey" userId="9481d35f-ebbb-474c-95df-99c62359521b" providerId="ADAL" clId="{C257ACEC-A7F1-4223-8973-70C23A43C197}" dt="2021-06-08T15:03:49.016" v="1531"/>
          <ac:spMkLst>
            <pc:docMk/>
            <pc:sldMk cId="54646513" sldId="272"/>
            <ac:spMk id="32" creationId="{FF4FEA12-0FFD-44DB-810A-18EC458F8263}"/>
          </ac:spMkLst>
        </pc:spChg>
        <pc:spChg chg="del">
          <ac:chgData name="Berry, Kelsey" userId="9481d35f-ebbb-474c-95df-99c62359521b" providerId="ADAL" clId="{C257ACEC-A7F1-4223-8973-70C23A43C197}" dt="2021-06-08T15:02:35.434" v="1510" actId="478"/>
          <ac:spMkLst>
            <pc:docMk/>
            <pc:sldMk cId="54646513" sldId="272"/>
            <ac:spMk id="34" creationId="{76AE72D5-C710-4997-9DD0-A2FB4D8164AB}"/>
          </ac:spMkLst>
        </pc:spChg>
        <pc:spChg chg="del">
          <ac:chgData name="Berry, Kelsey" userId="9481d35f-ebbb-474c-95df-99c62359521b" providerId="ADAL" clId="{C257ACEC-A7F1-4223-8973-70C23A43C197}" dt="2021-06-08T15:02:40.481" v="1513" actId="478"/>
          <ac:spMkLst>
            <pc:docMk/>
            <pc:sldMk cId="54646513" sldId="272"/>
            <ac:spMk id="35" creationId="{3410994A-BAB8-4D6C-A6EF-B3955A482434}"/>
          </ac:spMkLst>
        </pc:spChg>
        <pc:spChg chg="mod">
          <ac:chgData name="Berry, Kelsey" userId="9481d35f-ebbb-474c-95df-99c62359521b" providerId="ADAL" clId="{C257ACEC-A7F1-4223-8973-70C23A43C197}" dt="2021-06-08T15:04:29.927" v="1540" actId="1076"/>
          <ac:spMkLst>
            <pc:docMk/>
            <pc:sldMk cId="54646513" sldId="272"/>
            <ac:spMk id="52" creationId="{11956A0B-3B2A-4A7C-8443-ADC5D6F229AD}"/>
          </ac:spMkLst>
        </pc:spChg>
        <pc:grpChg chg="del">
          <ac:chgData name="Berry, Kelsey" userId="9481d35f-ebbb-474c-95df-99c62359521b" providerId="ADAL" clId="{C257ACEC-A7F1-4223-8973-70C23A43C197}" dt="2021-06-08T15:02:41.305" v="1514" actId="478"/>
          <ac:grpSpMkLst>
            <pc:docMk/>
            <pc:sldMk cId="54646513" sldId="272"/>
            <ac:grpSpMk id="12" creationId="{DE87247F-B1E0-4BC4-B22A-9B42CC62856F}"/>
          </ac:grpSpMkLst>
        </pc:grpChg>
        <pc:picChg chg="del">
          <ac:chgData name="Berry, Kelsey" userId="9481d35f-ebbb-474c-95df-99c62359521b" providerId="ADAL" clId="{C257ACEC-A7F1-4223-8973-70C23A43C197}" dt="2021-06-08T15:02:33.898" v="1509" actId="478"/>
          <ac:picMkLst>
            <pc:docMk/>
            <pc:sldMk cId="54646513" sldId="272"/>
            <ac:picMk id="4" creationId="{B6892842-56D0-41DF-9654-19E414576A64}"/>
          </ac:picMkLst>
        </pc:picChg>
        <pc:picChg chg="del">
          <ac:chgData name="Berry, Kelsey" userId="9481d35f-ebbb-474c-95df-99c62359521b" providerId="ADAL" clId="{C257ACEC-A7F1-4223-8973-70C23A43C197}" dt="2021-06-08T15:02:37.221" v="1512" actId="478"/>
          <ac:picMkLst>
            <pc:docMk/>
            <pc:sldMk cId="54646513" sldId="272"/>
            <ac:picMk id="6" creationId="{CC74C5C3-E8F4-4EED-9140-926EAD1364BD}"/>
          </ac:picMkLst>
        </pc:picChg>
        <pc:picChg chg="del">
          <ac:chgData name="Berry, Kelsey" userId="9481d35f-ebbb-474c-95df-99c62359521b" providerId="ADAL" clId="{C257ACEC-A7F1-4223-8973-70C23A43C197}" dt="2021-06-08T15:02:33.317" v="1508" actId="478"/>
          <ac:picMkLst>
            <pc:docMk/>
            <pc:sldMk cId="54646513" sldId="272"/>
            <ac:picMk id="8" creationId="{C574884F-8A69-4389-B628-116D4C882E93}"/>
          </ac:picMkLst>
        </pc:picChg>
        <pc:picChg chg="add mod">
          <ac:chgData name="Berry, Kelsey" userId="9481d35f-ebbb-474c-95df-99c62359521b" providerId="ADAL" clId="{C257ACEC-A7F1-4223-8973-70C23A43C197}" dt="2021-06-08T15:05:09.896" v="1548" actId="1076"/>
          <ac:picMkLst>
            <pc:docMk/>
            <pc:sldMk cId="54646513" sldId="272"/>
            <ac:picMk id="33" creationId="{575B2A04-BE52-4ADF-80E1-6DA13F847FC2}"/>
          </ac:picMkLst>
        </pc:picChg>
      </pc:sldChg>
      <pc:sldChg chg="addSp delSp modSp new mod modShow">
        <pc:chgData name="Berry, Kelsey" userId="9481d35f-ebbb-474c-95df-99c62359521b" providerId="ADAL" clId="{C257ACEC-A7F1-4223-8973-70C23A43C197}" dt="2021-06-09T10:50:11.842" v="1966" actId="729"/>
        <pc:sldMkLst>
          <pc:docMk/>
          <pc:sldMk cId="2776716686" sldId="273"/>
        </pc:sldMkLst>
        <pc:spChg chg="del">
          <ac:chgData name="Berry, Kelsey" userId="9481d35f-ebbb-474c-95df-99c62359521b" providerId="ADAL" clId="{C257ACEC-A7F1-4223-8973-70C23A43C197}" dt="2021-06-09T07:41:53.995" v="1580" actId="478"/>
          <ac:spMkLst>
            <pc:docMk/>
            <pc:sldMk cId="2776716686" sldId="273"/>
            <ac:spMk id="2" creationId="{EB6F0EF0-1934-4829-BA92-00AEF60AED0E}"/>
          </ac:spMkLst>
        </pc:spChg>
        <pc:spChg chg="del">
          <ac:chgData name="Berry, Kelsey" userId="9481d35f-ebbb-474c-95df-99c62359521b" providerId="ADAL" clId="{C257ACEC-A7F1-4223-8973-70C23A43C197}" dt="2021-06-09T07:41:55.913" v="1581" actId="478"/>
          <ac:spMkLst>
            <pc:docMk/>
            <pc:sldMk cId="2776716686" sldId="273"/>
            <ac:spMk id="3" creationId="{1BB6796A-8C29-456F-AC06-EE4AFAF97CF9}"/>
          </ac:spMkLst>
        </pc:spChg>
        <pc:picChg chg="add mod">
          <ac:chgData name="Berry, Kelsey" userId="9481d35f-ebbb-474c-95df-99c62359521b" providerId="ADAL" clId="{C257ACEC-A7F1-4223-8973-70C23A43C197}" dt="2021-06-09T07:44:23.317" v="1584" actId="207"/>
          <ac:picMkLst>
            <pc:docMk/>
            <pc:sldMk cId="2776716686" sldId="273"/>
            <ac:picMk id="5" creationId="{091D4DCC-4D14-49D2-BFE9-18BA3E5B1860}"/>
          </ac:picMkLst>
        </pc:picChg>
      </pc:sldChg>
      <pc:sldChg chg="addSp new mod modShow">
        <pc:chgData name="Berry, Kelsey" userId="9481d35f-ebbb-474c-95df-99c62359521b" providerId="ADAL" clId="{C257ACEC-A7F1-4223-8973-70C23A43C197}" dt="2021-06-09T10:50:14.108" v="1967" actId="729"/>
        <pc:sldMkLst>
          <pc:docMk/>
          <pc:sldMk cId="2886870012" sldId="274"/>
        </pc:sldMkLst>
        <pc:picChg chg="add">
          <ac:chgData name="Berry, Kelsey" userId="9481d35f-ebbb-474c-95df-99c62359521b" providerId="ADAL" clId="{C257ACEC-A7F1-4223-8973-70C23A43C197}" dt="2021-06-09T07:45:15.178" v="1587" actId="22"/>
          <ac:picMkLst>
            <pc:docMk/>
            <pc:sldMk cId="2886870012" sldId="274"/>
            <ac:picMk id="5" creationId="{EE6C196D-E7D5-49C5-BC0B-3E4A989E4E95}"/>
          </ac:picMkLst>
        </pc:picChg>
      </pc:sldChg>
      <pc:sldChg chg="addSp delSp modSp new mod modShow">
        <pc:chgData name="Berry, Kelsey" userId="9481d35f-ebbb-474c-95df-99c62359521b" providerId="ADAL" clId="{C257ACEC-A7F1-4223-8973-70C23A43C197}" dt="2021-06-09T10:54:54.035" v="1969" actId="14100"/>
        <pc:sldMkLst>
          <pc:docMk/>
          <pc:sldMk cId="1603262608" sldId="275"/>
        </pc:sldMkLst>
        <pc:spChg chg="mod">
          <ac:chgData name="Berry, Kelsey" userId="9481d35f-ebbb-474c-95df-99c62359521b" providerId="ADAL" clId="{C257ACEC-A7F1-4223-8973-70C23A43C197}" dt="2021-06-09T09:17:45.680" v="1652" actId="20577"/>
          <ac:spMkLst>
            <pc:docMk/>
            <pc:sldMk cId="1603262608" sldId="275"/>
            <ac:spMk id="2" creationId="{78900FCB-8977-403F-9E3C-0066AEA755E3}"/>
          </ac:spMkLst>
        </pc:spChg>
        <pc:spChg chg="del">
          <ac:chgData name="Berry, Kelsey" userId="9481d35f-ebbb-474c-95df-99c62359521b" providerId="ADAL" clId="{C257ACEC-A7F1-4223-8973-70C23A43C197}" dt="2021-06-09T09:17:50.248" v="1653" actId="478"/>
          <ac:spMkLst>
            <pc:docMk/>
            <pc:sldMk cId="1603262608" sldId="275"/>
            <ac:spMk id="3" creationId="{6AC58AA8-1435-4ED9-A890-41598CACDB8B}"/>
          </ac:spMkLst>
        </pc:spChg>
        <pc:spChg chg="add mod">
          <ac:chgData name="Berry, Kelsey" userId="9481d35f-ebbb-474c-95df-99c62359521b" providerId="ADAL" clId="{C257ACEC-A7F1-4223-8973-70C23A43C197}" dt="2021-06-09T09:18:39.208" v="1667" actId="1076"/>
          <ac:spMkLst>
            <pc:docMk/>
            <pc:sldMk cId="1603262608" sldId="275"/>
            <ac:spMk id="5" creationId="{94BB0298-ECC1-4EAE-8CFD-E95EF4CEC24E}"/>
          </ac:spMkLst>
        </pc:spChg>
        <pc:spChg chg="add mod">
          <ac:chgData name="Berry, Kelsey" userId="9481d35f-ebbb-474c-95df-99c62359521b" providerId="ADAL" clId="{C257ACEC-A7F1-4223-8973-70C23A43C197}" dt="2021-06-09T09:56:25.576" v="1922" actId="14100"/>
          <ac:spMkLst>
            <pc:docMk/>
            <pc:sldMk cId="1603262608" sldId="275"/>
            <ac:spMk id="6" creationId="{5CC27D21-0F11-4643-A99B-33725FE7C78F}"/>
          </ac:spMkLst>
        </pc:spChg>
        <pc:spChg chg="add del mod">
          <ac:chgData name="Berry, Kelsey" userId="9481d35f-ebbb-474c-95df-99c62359521b" providerId="ADAL" clId="{C257ACEC-A7F1-4223-8973-70C23A43C197}" dt="2021-06-09T09:57:41.975" v="1945"/>
          <ac:spMkLst>
            <pc:docMk/>
            <pc:sldMk cId="1603262608" sldId="275"/>
            <ac:spMk id="7" creationId="{046677F7-CCF3-4F79-9453-E374905FFB37}"/>
          </ac:spMkLst>
        </pc:spChg>
        <pc:spChg chg="add mod">
          <ac:chgData name="Berry, Kelsey" userId="9481d35f-ebbb-474c-95df-99c62359521b" providerId="ADAL" clId="{C257ACEC-A7F1-4223-8973-70C23A43C197}" dt="2021-06-09T09:56:50.466" v="1928" actId="14100"/>
          <ac:spMkLst>
            <pc:docMk/>
            <pc:sldMk cId="1603262608" sldId="275"/>
            <ac:spMk id="10" creationId="{7DC770F5-EB81-4057-B445-77968D38D8A1}"/>
          </ac:spMkLst>
        </pc:spChg>
        <pc:spChg chg="add mod ord">
          <ac:chgData name="Berry, Kelsey" userId="9481d35f-ebbb-474c-95df-99c62359521b" providerId="ADAL" clId="{C257ACEC-A7F1-4223-8973-70C23A43C197}" dt="2021-06-09T09:51:50.950" v="1835" actId="14100"/>
          <ac:spMkLst>
            <pc:docMk/>
            <pc:sldMk cId="1603262608" sldId="275"/>
            <ac:spMk id="11" creationId="{496B08A2-7BEF-4129-A68F-6A65CDF62D63}"/>
          </ac:spMkLst>
        </pc:spChg>
        <pc:spChg chg="add mod">
          <ac:chgData name="Berry, Kelsey" userId="9481d35f-ebbb-474c-95df-99c62359521b" providerId="ADAL" clId="{C257ACEC-A7F1-4223-8973-70C23A43C197}" dt="2021-06-09T09:55:10.906" v="1903" actId="20577"/>
          <ac:spMkLst>
            <pc:docMk/>
            <pc:sldMk cId="1603262608" sldId="275"/>
            <ac:spMk id="12" creationId="{314DFB3B-5832-45C7-8C18-D967A5638FA0}"/>
          </ac:spMkLst>
        </pc:spChg>
        <pc:spChg chg="add mod">
          <ac:chgData name="Berry, Kelsey" userId="9481d35f-ebbb-474c-95df-99c62359521b" providerId="ADAL" clId="{C257ACEC-A7F1-4223-8973-70C23A43C197}" dt="2021-06-09T09:57:34.065" v="1939" actId="14100"/>
          <ac:spMkLst>
            <pc:docMk/>
            <pc:sldMk cId="1603262608" sldId="275"/>
            <ac:spMk id="15" creationId="{89418D2D-708C-46EB-98E9-CD6C568581EF}"/>
          </ac:spMkLst>
        </pc:spChg>
        <pc:spChg chg="add mod">
          <ac:chgData name="Berry, Kelsey" userId="9481d35f-ebbb-474c-95df-99c62359521b" providerId="ADAL" clId="{C257ACEC-A7F1-4223-8973-70C23A43C197}" dt="2021-06-09T09:57:40.809" v="1943" actId="20577"/>
          <ac:spMkLst>
            <pc:docMk/>
            <pc:sldMk cId="1603262608" sldId="275"/>
            <ac:spMk id="16" creationId="{1D668333-FE7D-406B-A664-FBA1D24487A9}"/>
          </ac:spMkLst>
        </pc:spChg>
        <pc:picChg chg="add mod">
          <ac:chgData name="Berry, Kelsey" userId="9481d35f-ebbb-474c-95df-99c62359521b" providerId="ADAL" clId="{C257ACEC-A7F1-4223-8973-70C23A43C197}" dt="2021-06-09T10:54:54.035" v="1969" actId="14100"/>
          <ac:picMkLst>
            <pc:docMk/>
            <pc:sldMk cId="1603262608" sldId="275"/>
            <ac:picMk id="4" creationId="{76DE7F2E-84B7-497F-A217-F0083D6D7F21}"/>
          </ac:picMkLst>
        </pc:picChg>
        <pc:picChg chg="add mod">
          <ac:chgData name="Berry, Kelsey" userId="9481d35f-ebbb-474c-95df-99c62359521b" providerId="ADAL" clId="{C257ACEC-A7F1-4223-8973-70C23A43C197}" dt="2021-06-09T09:58:29.491" v="1951" actId="207"/>
          <ac:picMkLst>
            <pc:docMk/>
            <pc:sldMk cId="1603262608" sldId="275"/>
            <ac:picMk id="13" creationId="{6EF75C9C-5325-4232-9D25-0ACB301A937D}"/>
          </ac:picMkLst>
        </pc:picChg>
        <pc:picChg chg="add mod">
          <ac:chgData name="Berry, Kelsey" userId="9481d35f-ebbb-474c-95df-99c62359521b" providerId="ADAL" clId="{C257ACEC-A7F1-4223-8973-70C23A43C197}" dt="2021-06-09T09:42:43.960" v="1717" actId="1076"/>
          <ac:picMkLst>
            <pc:docMk/>
            <pc:sldMk cId="1603262608" sldId="275"/>
            <ac:picMk id="1026" creationId="{53E47866-B8D1-4D22-9462-794F5BE9EADE}"/>
          </ac:picMkLst>
        </pc:picChg>
        <pc:picChg chg="add del mod">
          <ac:chgData name="Berry, Kelsey" userId="9481d35f-ebbb-474c-95df-99c62359521b" providerId="ADAL" clId="{C257ACEC-A7F1-4223-8973-70C23A43C197}" dt="2021-06-09T09:45:13.523" v="1735" actId="478"/>
          <ac:picMkLst>
            <pc:docMk/>
            <pc:sldMk cId="1603262608" sldId="275"/>
            <ac:picMk id="1028" creationId="{0777C704-18B2-4FE2-A1F4-3AFF387C2B15}"/>
          </ac:picMkLst>
        </pc:picChg>
        <pc:picChg chg="add del">
          <ac:chgData name="Berry, Kelsey" userId="9481d35f-ebbb-474c-95df-99c62359521b" providerId="ADAL" clId="{C257ACEC-A7F1-4223-8973-70C23A43C197}" dt="2021-06-09T09:44:21.875" v="1723" actId="478"/>
          <ac:picMkLst>
            <pc:docMk/>
            <pc:sldMk cId="1603262608" sldId="275"/>
            <ac:picMk id="1030" creationId="{D9D46998-3226-4675-92D5-75740B913DA3}"/>
          </ac:picMkLst>
        </pc:picChg>
      </pc:sldChg>
      <pc:sldChg chg="addSp delSp modSp new mod modShow">
        <pc:chgData name="Berry, Kelsey" userId="9481d35f-ebbb-474c-95df-99c62359521b" providerId="ADAL" clId="{C257ACEC-A7F1-4223-8973-70C23A43C197}" dt="2021-06-09T10:47:55.080" v="1953" actId="729"/>
        <pc:sldMkLst>
          <pc:docMk/>
          <pc:sldMk cId="962924900" sldId="276"/>
        </pc:sldMkLst>
        <pc:spChg chg="del">
          <ac:chgData name="Berry, Kelsey" userId="9481d35f-ebbb-474c-95df-99c62359521b" providerId="ADAL" clId="{C257ACEC-A7F1-4223-8973-70C23A43C197}" dt="2021-06-09T09:39:23.815" v="1677" actId="478"/>
          <ac:spMkLst>
            <pc:docMk/>
            <pc:sldMk cId="962924900" sldId="276"/>
            <ac:spMk id="2" creationId="{1EA86C18-9D3E-4A9E-AA89-3CDF09C5C294}"/>
          </ac:spMkLst>
        </pc:spChg>
        <pc:spChg chg="del">
          <ac:chgData name="Berry, Kelsey" userId="9481d35f-ebbb-474c-95df-99c62359521b" providerId="ADAL" clId="{C257ACEC-A7F1-4223-8973-70C23A43C197}" dt="2021-06-09T09:39:24.766" v="1678" actId="478"/>
          <ac:spMkLst>
            <pc:docMk/>
            <pc:sldMk cId="962924900" sldId="276"/>
            <ac:spMk id="3" creationId="{561956EA-7A23-4F36-8381-B7F5FDC0B29E}"/>
          </ac:spMkLst>
        </pc:spChg>
        <pc:spChg chg="add del mod">
          <ac:chgData name="Berry, Kelsey" userId="9481d35f-ebbb-474c-95df-99c62359521b" providerId="ADAL" clId="{C257ACEC-A7F1-4223-8973-70C23A43C197}" dt="2021-06-09T09:42:04.484" v="1714" actId="478"/>
          <ac:spMkLst>
            <pc:docMk/>
            <pc:sldMk cId="962924900" sldId="276"/>
            <ac:spMk id="4" creationId="{7F3AC9F9-3A32-45E0-BB03-295A1B53DB7F}"/>
          </ac:spMkLst>
        </pc:spChg>
        <pc:spChg chg="add del mod">
          <ac:chgData name="Berry, Kelsey" userId="9481d35f-ebbb-474c-95df-99c62359521b" providerId="ADAL" clId="{C257ACEC-A7F1-4223-8973-70C23A43C197}" dt="2021-06-09T09:42:03.967" v="1713" actId="478"/>
          <ac:spMkLst>
            <pc:docMk/>
            <pc:sldMk cId="962924900" sldId="276"/>
            <ac:spMk id="5" creationId="{D6E33C15-79C8-49E3-8F1B-24CF26604437}"/>
          </ac:spMkLst>
        </pc:spChg>
        <pc:picChg chg="add mod">
          <ac:chgData name="Berry, Kelsey" userId="9481d35f-ebbb-474c-95df-99c62359521b" providerId="ADAL" clId="{C257ACEC-A7F1-4223-8973-70C23A43C197}" dt="2021-06-09T09:44:28.107" v="1725" actId="1076"/>
          <ac:picMkLst>
            <pc:docMk/>
            <pc:sldMk cId="962924900" sldId="276"/>
            <ac:picMk id="2050" creationId="{132D77E0-0074-4F4C-9526-DC3117E4AB1D}"/>
          </ac:picMkLst>
        </pc:picChg>
      </pc:sldChg>
      <pc:sldChg chg="addSp delSp modSp new mod modShow">
        <pc:chgData name="Berry, Kelsey" userId="9481d35f-ebbb-474c-95df-99c62359521b" providerId="ADAL" clId="{C257ACEC-A7F1-4223-8973-70C23A43C197}" dt="2021-06-09T10:47:57.320" v="1954" actId="729"/>
        <pc:sldMkLst>
          <pc:docMk/>
          <pc:sldMk cId="3348075734" sldId="277"/>
        </pc:sldMkLst>
        <pc:spChg chg="del">
          <ac:chgData name="Berry, Kelsey" userId="9481d35f-ebbb-474c-95df-99c62359521b" providerId="ADAL" clId="{C257ACEC-A7F1-4223-8973-70C23A43C197}" dt="2021-06-09T09:44:39.346" v="1731" actId="478"/>
          <ac:spMkLst>
            <pc:docMk/>
            <pc:sldMk cId="3348075734" sldId="277"/>
            <ac:spMk id="2" creationId="{4ED7BD14-113C-45D8-93C1-7FE616EFA66C}"/>
          </ac:spMkLst>
        </pc:spChg>
        <pc:spChg chg="del">
          <ac:chgData name="Berry, Kelsey" userId="9481d35f-ebbb-474c-95df-99c62359521b" providerId="ADAL" clId="{C257ACEC-A7F1-4223-8973-70C23A43C197}" dt="2021-06-09T09:44:38.341" v="1730" actId="478"/>
          <ac:spMkLst>
            <pc:docMk/>
            <pc:sldMk cId="3348075734" sldId="277"/>
            <ac:spMk id="3" creationId="{8018C1F9-3E5B-449E-8EF3-5EE14C73BC6B}"/>
          </ac:spMkLst>
        </pc:spChg>
        <pc:picChg chg="add mod">
          <ac:chgData name="Berry, Kelsey" userId="9481d35f-ebbb-474c-95df-99c62359521b" providerId="ADAL" clId="{C257ACEC-A7F1-4223-8973-70C23A43C197}" dt="2021-06-09T09:44:46.957" v="1734" actId="1076"/>
          <ac:picMkLst>
            <pc:docMk/>
            <pc:sldMk cId="3348075734" sldId="277"/>
            <ac:picMk id="4" creationId="{7AB03E43-12B5-43A0-A2C0-35668EE491E8}"/>
          </ac:picMkLst>
        </pc:picChg>
      </pc:sldChg>
    </pc:docChg>
  </pc:docChgLst>
  <pc:docChgLst>
    <pc:chgData name="Berry, Kelsey" userId="9481d35f-ebbb-474c-95df-99c62359521b" providerId="ADAL" clId="{4884548C-3686-4DA0-ABF4-86753A219371}"/>
    <pc:docChg chg="custSel modSld">
      <pc:chgData name="Berry, Kelsey" userId="9481d35f-ebbb-474c-95df-99c62359521b" providerId="ADAL" clId="{4884548C-3686-4DA0-ABF4-86753A219371}" dt="2021-04-17T10:26:48.917" v="56" actId="478"/>
      <pc:docMkLst>
        <pc:docMk/>
      </pc:docMkLst>
      <pc:sldChg chg="addSp delSp modSp mod">
        <pc:chgData name="Berry, Kelsey" userId="9481d35f-ebbb-474c-95df-99c62359521b" providerId="ADAL" clId="{4884548C-3686-4DA0-ABF4-86753A219371}" dt="2021-04-17T10:26:48.917" v="56" actId="478"/>
        <pc:sldMkLst>
          <pc:docMk/>
          <pc:sldMk cId="3973741196" sldId="257"/>
        </pc:sldMkLst>
        <pc:spChg chg="add del mod">
          <ac:chgData name="Berry, Kelsey" userId="9481d35f-ebbb-474c-95df-99c62359521b" providerId="ADAL" clId="{4884548C-3686-4DA0-ABF4-86753A219371}" dt="2021-04-17T10:26:10.958" v="19" actId="478"/>
          <ac:spMkLst>
            <pc:docMk/>
            <pc:sldMk cId="3973741196" sldId="257"/>
            <ac:spMk id="25" creationId="{6B2B1E27-D318-46A6-BBB8-EB17E989996A}"/>
          </ac:spMkLst>
        </pc:spChg>
        <pc:spChg chg="del">
          <ac:chgData name="Berry, Kelsey" userId="9481d35f-ebbb-474c-95df-99c62359521b" providerId="ADAL" clId="{4884548C-3686-4DA0-ABF4-86753A219371}" dt="2021-04-17T10:26:48.917" v="56" actId="478"/>
          <ac:spMkLst>
            <pc:docMk/>
            <pc:sldMk cId="3973741196" sldId="257"/>
            <ac:spMk id="27" creationId="{673C4A09-5639-4E7D-814F-B5C1E16FEAB7}"/>
          </ac:spMkLst>
        </pc:spChg>
        <pc:spChg chg="mod">
          <ac:chgData name="Berry, Kelsey" userId="9481d35f-ebbb-474c-95df-99c62359521b" providerId="ADAL" clId="{4884548C-3686-4DA0-ABF4-86753A219371}" dt="2021-04-17T10:26:31.036" v="55" actId="20577"/>
          <ac:spMkLst>
            <pc:docMk/>
            <pc:sldMk cId="3973741196" sldId="257"/>
            <ac:spMk id="32" creationId="{7FA8D5B2-DB63-4DE5-8A2C-24618C7548D0}"/>
          </ac:spMkLst>
        </pc:spChg>
      </pc:sldChg>
    </pc:docChg>
  </pc:docChgLst>
  <pc:docChgLst>
    <pc:chgData name="Berry, Kelsey" userId="9481d35f-ebbb-474c-95df-99c62359521b" providerId="ADAL" clId="{19C78AFF-0A38-4E42-8F45-95CFFFCCBE9F}"/>
    <pc:docChg chg="undo redo custSel addSld modSld sldOrd addSection delSection">
      <pc:chgData name="Berry, Kelsey" userId="9481d35f-ebbb-474c-95df-99c62359521b" providerId="ADAL" clId="{19C78AFF-0A38-4E42-8F45-95CFFFCCBE9F}" dt="2021-03-14T18:15:56.258" v="1273" actId="208"/>
      <pc:docMkLst>
        <pc:docMk/>
      </pc:docMkLst>
      <pc:sldChg chg="addSp delSp modSp mod setBg setClrOvrMap delDesignElem">
        <pc:chgData name="Berry, Kelsey" userId="9481d35f-ebbb-474c-95df-99c62359521b" providerId="ADAL" clId="{19C78AFF-0A38-4E42-8F45-95CFFFCCBE9F}" dt="2021-03-14T18:08:43.423" v="1232" actId="206"/>
        <pc:sldMkLst>
          <pc:docMk/>
          <pc:sldMk cId="3524841506" sldId="256"/>
        </pc:sldMkLst>
        <pc:spChg chg="mod">
          <ac:chgData name="Berry, Kelsey" userId="9481d35f-ebbb-474c-95df-99c62359521b" providerId="ADAL" clId="{19C78AFF-0A38-4E42-8F45-95CFFFCCBE9F}" dt="2021-03-14T18:00:08.575" v="1193" actId="26606"/>
          <ac:spMkLst>
            <pc:docMk/>
            <pc:sldMk cId="3524841506" sldId="256"/>
            <ac:spMk id="2" creationId="{0232A673-1E90-40B3-9DE2-6040CA36B713}"/>
          </ac:spMkLst>
        </pc:spChg>
        <pc:spChg chg="mod">
          <ac:chgData name="Berry, Kelsey" userId="9481d35f-ebbb-474c-95df-99c62359521b" providerId="ADAL" clId="{19C78AFF-0A38-4E42-8F45-95CFFFCCBE9F}" dt="2021-03-14T18:04:30.439" v="1203" actId="1076"/>
          <ac:spMkLst>
            <pc:docMk/>
            <pc:sldMk cId="3524841506" sldId="256"/>
            <ac:spMk id="3" creationId="{1272257D-AB4A-443A-A3C2-DB0BEFCCBD80}"/>
          </ac:spMkLst>
        </pc:spChg>
        <pc:spChg chg="add del mod">
          <ac:chgData name="Berry, Kelsey" userId="9481d35f-ebbb-474c-95df-99c62359521b" providerId="ADAL" clId="{19C78AFF-0A38-4E42-8F45-95CFFFCCBE9F}" dt="2021-03-14T18:05:30.505" v="1213" actId="478"/>
          <ac:spMkLst>
            <pc:docMk/>
            <pc:sldMk cId="3524841506" sldId="256"/>
            <ac:spMk id="4" creationId="{28E71057-DFFF-4627-B686-EF3FAD76CFD7}"/>
          </ac:spMkLst>
        </pc:spChg>
        <pc:spChg chg="add del">
          <ac:chgData name="Berry, Kelsey" userId="9481d35f-ebbb-474c-95df-99c62359521b" providerId="ADAL" clId="{19C78AFF-0A38-4E42-8F45-95CFFFCCBE9F}" dt="2021-03-14T18:05:59.735" v="1215" actId="478"/>
          <ac:spMkLst>
            <pc:docMk/>
            <pc:sldMk cId="3524841506" sldId="256"/>
            <ac:spMk id="5" creationId="{111E490A-F78A-4176-8D72-AD30CC9B344C}"/>
          </ac:spMkLst>
        </pc:spChg>
        <pc:spChg chg="add mod">
          <ac:chgData name="Berry, Kelsey" userId="9481d35f-ebbb-474c-95df-99c62359521b" providerId="ADAL" clId="{19C78AFF-0A38-4E42-8F45-95CFFFCCBE9F}" dt="2021-03-14T18:08:43.423" v="1232" actId="206"/>
          <ac:spMkLst>
            <pc:docMk/>
            <pc:sldMk cId="3524841506" sldId="256"/>
            <ac:spMk id="6" creationId="{6ADF7C2D-EC3C-49E8-9F28-EF1A3BFC921C}"/>
          </ac:spMkLst>
        </pc:spChg>
        <pc:spChg chg="add del">
          <ac:chgData name="Berry, Kelsey" userId="9481d35f-ebbb-474c-95df-99c62359521b" providerId="ADAL" clId="{19C78AFF-0A38-4E42-8F45-95CFFFCCBE9F}" dt="2021-03-14T18:00:08.562" v="1192" actId="26606"/>
          <ac:spMkLst>
            <pc:docMk/>
            <pc:sldMk cId="3524841506" sldId="256"/>
            <ac:spMk id="9" creationId="{3E443FD7-A66B-4AA0-872D-B088B9BC5F17}"/>
          </ac:spMkLst>
        </pc:spChg>
        <pc:spChg chg="add del">
          <ac:chgData name="Berry, Kelsey" userId="9481d35f-ebbb-474c-95df-99c62359521b" providerId="ADAL" clId="{19C78AFF-0A38-4E42-8F45-95CFFFCCBE9F}" dt="2021-03-14T18:00:00.686" v="1190"/>
          <ac:spMkLst>
            <pc:docMk/>
            <pc:sldMk cId="3524841506" sldId="256"/>
            <ac:spMk id="10" creationId="{CDA1A2E9-63FE-408D-A803-8E306ECAB4B3}"/>
          </ac:spMkLst>
        </pc:spChg>
        <pc:spChg chg="add del">
          <ac:chgData name="Berry, Kelsey" userId="9481d35f-ebbb-474c-95df-99c62359521b" providerId="ADAL" clId="{19C78AFF-0A38-4E42-8F45-95CFFFCCBE9F}" dt="2021-03-14T18:00:08.562" v="1192" actId="26606"/>
          <ac:spMkLst>
            <pc:docMk/>
            <pc:sldMk cId="3524841506" sldId="256"/>
            <ac:spMk id="11" creationId="{C04BE0EF-3561-49B4-9A29-F283168A91C7}"/>
          </ac:spMkLst>
        </pc:spChg>
        <pc:spChg chg="add del">
          <ac:chgData name="Berry, Kelsey" userId="9481d35f-ebbb-474c-95df-99c62359521b" providerId="ADAL" clId="{19C78AFF-0A38-4E42-8F45-95CFFFCCBE9F}" dt="2021-03-14T18:00:00.686" v="1190"/>
          <ac:spMkLst>
            <pc:docMk/>
            <pc:sldMk cId="3524841506" sldId="256"/>
            <ac:spMk id="12" creationId="{FBE9F90C-C163-435B-9A68-D15C92D1CF2B}"/>
          </ac:spMkLst>
        </pc:spChg>
        <pc:spChg chg="add">
          <ac:chgData name="Berry, Kelsey" userId="9481d35f-ebbb-474c-95df-99c62359521b" providerId="ADAL" clId="{19C78AFF-0A38-4E42-8F45-95CFFFCCBE9F}" dt="2021-03-14T18:00:08.575" v="1193" actId="26606"/>
          <ac:spMkLst>
            <pc:docMk/>
            <pc:sldMk cId="3524841506" sldId="256"/>
            <ac:spMk id="13" creationId="{0DE6A193-4755-479A-BC6F-A7EBCA73BE1A}"/>
          </ac:spMkLst>
        </pc:spChg>
        <pc:spChg chg="add del">
          <ac:chgData name="Berry, Kelsey" userId="9481d35f-ebbb-474c-95df-99c62359521b" providerId="ADAL" clId="{19C78AFF-0A38-4E42-8F45-95CFFFCCBE9F}" dt="2021-03-14T18:00:00.686" v="1190"/>
          <ac:spMkLst>
            <pc:docMk/>
            <pc:sldMk cId="3524841506" sldId="256"/>
            <ac:spMk id="14" creationId="{1A882A9F-F4E9-4E23-8F0B-20B5DF42EAA9}"/>
          </ac:spMkLst>
        </pc:spChg>
        <pc:spChg chg="add">
          <ac:chgData name="Berry, Kelsey" userId="9481d35f-ebbb-474c-95df-99c62359521b" providerId="ADAL" clId="{19C78AFF-0A38-4E42-8F45-95CFFFCCBE9F}" dt="2021-03-14T18:00:08.575" v="1193" actId="26606"/>
          <ac:spMkLst>
            <pc:docMk/>
            <pc:sldMk cId="3524841506" sldId="256"/>
            <ac:spMk id="15" creationId="{AB8B8498-A488-40AF-99EB-F622ED9AD6B8}"/>
          </ac:spMkLst>
        </pc:spChg>
        <pc:spChg chg="add">
          <ac:chgData name="Berry, Kelsey" userId="9481d35f-ebbb-474c-95df-99c62359521b" providerId="ADAL" clId="{19C78AFF-0A38-4E42-8F45-95CFFFCCBE9F}" dt="2021-03-14T18:00:08.575" v="1193" actId="26606"/>
          <ac:spMkLst>
            <pc:docMk/>
            <pc:sldMk cId="3524841506" sldId="256"/>
            <ac:spMk id="16" creationId="{2F033D07-FE42-4E5C-A00A-FFE1D42C0FFD}"/>
          </ac:spMkLst>
        </pc:spChg>
        <pc:picChg chg="add mod ord">
          <ac:chgData name="Berry, Kelsey" userId="9481d35f-ebbb-474c-95df-99c62359521b" providerId="ADAL" clId="{19C78AFF-0A38-4E42-8F45-95CFFFCCBE9F}" dt="2021-03-14T18:04:22.894" v="1202" actId="208"/>
          <ac:picMkLst>
            <pc:docMk/>
            <pc:sldMk cId="3524841506" sldId="256"/>
            <ac:picMk id="7" creationId="{C8C0BBD9-1AE4-41F5-B47D-CF4A68C14832}"/>
          </ac:picMkLst>
        </pc:picChg>
      </pc:sldChg>
      <pc:sldChg chg="addSp delSp modSp mod chgLayout">
        <pc:chgData name="Berry, Kelsey" userId="9481d35f-ebbb-474c-95df-99c62359521b" providerId="ADAL" clId="{19C78AFF-0A38-4E42-8F45-95CFFFCCBE9F}" dt="2021-03-14T18:15:03.370" v="1256" actId="20577"/>
        <pc:sldMkLst>
          <pc:docMk/>
          <pc:sldMk cId="3973741196" sldId="257"/>
        </pc:sldMkLst>
        <pc:spChg chg="mod">
          <ac:chgData name="Berry, Kelsey" userId="9481d35f-ebbb-474c-95df-99c62359521b" providerId="ADAL" clId="{19C78AFF-0A38-4E42-8F45-95CFFFCCBE9F}" dt="2021-03-14T18:00:28.353" v="1194" actId="207"/>
          <ac:spMkLst>
            <pc:docMk/>
            <pc:sldMk cId="3973741196" sldId="257"/>
            <ac:spMk id="4" creationId="{1716694C-625A-42DE-BCDF-79FD3C77F83E}"/>
          </ac:spMkLst>
        </pc:spChg>
        <pc:spChg chg="mod">
          <ac:chgData name="Berry, Kelsey" userId="9481d35f-ebbb-474c-95df-99c62359521b" providerId="ADAL" clId="{19C78AFF-0A38-4E42-8F45-95CFFFCCBE9F}" dt="2021-03-14T18:00:28.353" v="1194" actId="207"/>
          <ac:spMkLst>
            <pc:docMk/>
            <pc:sldMk cId="3973741196" sldId="257"/>
            <ac:spMk id="5" creationId="{25B564BA-B4F9-4413-995C-6858C4060807}"/>
          </ac:spMkLst>
        </pc:spChg>
        <pc:spChg chg="mod">
          <ac:chgData name="Berry, Kelsey" userId="9481d35f-ebbb-474c-95df-99c62359521b" providerId="ADAL" clId="{19C78AFF-0A38-4E42-8F45-95CFFFCCBE9F}" dt="2021-03-14T18:00:28.353" v="1194" actId="207"/>
          <ac:spMkLst>
            <pc:docMk/>
            <pc:sldMk cId="3973741196" sldId="257"/>
            <ac:spMk id="6" creationId="{30165500-BB49-4381-960A-AAFCC460B0EC}"/>
          </ac:spMkLst>
        </pc:spChg>
        <pc:spChg chg="mod">
          <ac:chgData name="Berry, Kelsey" userId="9481d35f-ebbb-474c-95df-99c62359521b" providerId="ADAL" clId="{19C78AFF-0A38-4E42-8F45-95CFFFCCBE9F}" dt="2021-03-14T18:00:28.353" v="1194" actId="207"/>
          <ac:spMkLst>
            <pc:docMk/>
            <pc:sldMk cId="3973741196" sldId="257"/>
            <ac:spMk id="7" creationId="{776DB061-214C-4FC6-A861-673E540E5893}"/>
          </ac:spMkLst>
        </pc:spChg>
        <pc:spChg chg="mod">
          <ac:chgData name="Berry, Kelsey" userId="9481d35f-ebbb-474c-95df-99c62359521b" providerId="ADAL" clId="{19C78AFF-0A38-4E42-8F45-95CFFFCCBE9F}" dt="2021-03-14T18:00:28.353" v="1194" actId="207"/>
          <ac:spMkLst>
            <pc:docMk/>
            <pc:sldMk cId="3973741196" sldId="257"/>
            <ac:spMk id="8" creationId="{07E9E20A-B5BE-4DB1-AC8C-1A621D4772BA}"/>
          </ac:spMkLst>
        </pc:spChg>
        <pc:spChg chg="del">
          <ac:chgData name="Berry, Kelsey" userId="9481d35f-ebbb-474c-95df-99c62359521b" providerId="ADAL" clId="{19C78AFF-0A38-4E42-8F45-95CFFFCCBE9F}" dt="2021-03-14T16:23:33.097" v="109" actId="478"/>
          <ac:spMkLst>
            <pc:docMk/>
            <pc:sldMk cId="3973741196" sldId="257"/>
            <ac:spMk id="9" creationId="{E4659576-C05C-46BF-9712-CC3383097F57}"/>
          </ac:spMkLst>
        </pc:spChg>
        <pc:spChg chg="mod">
          <ac:chgData name="Berry, Kelsey" userId="9481d35f-ebbb-474c-95df-99c62359521b" providerId="ADAL" clId="{19C78AFF-0A38-4E42-8F45-95CFFFCCBE9F}" dt="2021-03-14T18:09:47.680" v="1235" actId="207"/>
          <ac:spMkLst>
            <pc:docMk/>
            <pc:sldMk cId="3973741196" sldId="257"/>
            <ac:spMk id="10" creationId="{DE4857C7-4011-4E86-A972-EFDAEA8AC9EE}"/>
          </ac:spMkLst>
        </pc:spChg>
        <pc:spChg chg="add mod">
          <ac:chgData name="Berry, Kelsey" userId="9481d35f-ebbb-474c-95df-99c62359521b" providerId="ADAL" clId="{19C78AFF-0A38-4E42-8F45-95CFFFCCBE9F}" dt="2021-03-14T18:09:55.011" v="1236" actId="207"/>
          <ac:spMkLst>
            <pc:docMk/>
            <pc:sldMk cId="3973741196" sldId="257"/>
            <ac:spMk id="11" creationId="{141714D8-5E02-4D51-8443-9C3699E500D6}"/>
          </ac:spMkLst>
        </pc:spChg>
        <pc:spChg chg="add del mod">
          <ac:chgData name="Berry, Kelsey" userId="9481d35f-ebbb-474c-95df-99c62359521b" providerId="ADAL" clId="{19C78AFF-0A38-4E42-8F45-95CFFFCCBE9F}" dt="2021-03-14T16:53:42.682" v="518" actId="478"/>
          <ac:spMkLst>
            <pc:docMk/>
            <pc:sldMk cId="3973741196" sldId="257"/>
            <ac:spMk id="12" creationId="{E68A5B5A-9E1D-40ED-91AB-12DF947A9ECD}"/>
          </ac:spMkLst>
        </pc:spChg>
        <pc:spChg chg="add mod">
          <ac:chgData name="Berry, Kelsey" userId="9481d35f-ebbb-474c-95df-99c62359521b" providerId="ADAL" clId="{19C78AFF-0A38-4E42-8F45-95CFFFCCBE9F}" dt="2021-03-14T18:09:55.011" v="1236" actId="207"/>
          <ac:spMkLst>
            <pc:docMk/>
            <pc:sldMk cId="3973741196" sldId="257"/>
            <ac:spMk id="13" creationId="{580C5E2E-8598-4C4A-87F8-1BEBA5E7B292}"/>
          </ac:spMkLst>
        </pc:spChg>
        <pc:spChg chg="add mod">
          <ac:chgData name="Berry, Kelsey" userId="9481d35f-ebbb-474c-95df-99c62359521b" providerId="ADAL" clId="{19C78AFF-0A38-4E42-8F45-95CFFFCCBE9F}" dt="2021-03-14T18:09:47.680" v="1235" actId="207"/>
          <ac:spMkLst>
            <pc:docMk/>
            <pc:sldMk cId="3973741196" sldId="257"/>
            <ac:spMk id="14" creationId="{18C061D2-DACB-46D7-8D84-EFE6A1EF12EE}"/>
          </ac:spMkLst>
        </pc:spChg>
        <pc:spChg chg="add mod">
          <ac:chgData name="Berry, Kelsey" userId="9481d35f-ebbb-474c-95df-99c62359521b" providerId="ADAL" clId="{19C78AFF-0A38-4E42-8F45-95CFFFCCBE9F}" dt="2021-03-14T18:09:47.680" v="1235" actId="207"/>
          <ac:spMkLst>
            <pc:docMk/>
            <pc:sldMk cId="3973741196" sldId="257"/>
            <ac:spMk id="15" creationId="{B2028D6E-E9D0-4EDB-A616-909FD7B8E5F7}"/>
          </ac:spMkLst>
        </pc:spChg>
        <pc:spChg chg="add mod">
          <ac:chgData name="Berry, Kelsey" userId="9481d35f-ebbb-474c-95df-99c62359521b" providerId="ADAL" clId="{19C78AFF-0A38-4E42-8F45-95CFFFCCBE9F}" dt="2021-03-14T18:09:55.011" v="1236" actId="207"/>
          <ac:spMkLst>
            <pc:docMk/>
            <pc:sldMk cId="3973741196" sldId="257"/>
            <ac:spMk id="16" creationId="{706CA942-F62A-4134-B103-7D3397577DFF}"/>
          </ac:spMkLst>
        </pc:spChg>
        <pc:spChg chg="add mod">
          <ac:chgData name="Berry, Kelsey" userId="9481d35f-ebbb-474c-95df-99c62359521b" providerId="ADAL" clId="{19C78AFF-0A38-4E42-8F45-95CFFFCCBE9F}" dt="2021-03-14T18:09:47.680" v="1235" actId="207"/>
          <ac:spMkLst>
            <pc:docMk/>
            <pc:sldMk cId="3973741196" sldId="257"/>
            <ac:spMk id="17" creationId="{9694596E-C6E4-42E9-A946-0586931135B8}"/>
          </ac:spMkLst>
        </pc:spChg>
        <pc:spChg chg="add mod">
          <ac:chgData name="Berry, Kelsey" userId="9481d35f-ebbb-474c-95df-99c62359521b" providerId="ADAL" clId="{19C78AFF-0A38-4E42-8F45-95CFFFCCBE9F}" dt="2021-03-14T18:09:55.011" v="1236" actId="207"/>
          <ac:spMkLst>
            <pc:docMk/>
            <pc:sldMk cId="3973741196" sldId="257"/>
            <ac:spMk id="18" creationId="{F1C4D4CC-FE9F-4F54-B667-11CEF3891412}"/>
          </ac:spMkLst>
        </pc:spChg>
        <pc:spChg chg="add del mod">
          <ac:chgData name="Berry, Kelsey" userId="9481d35f-ebbb-474c-95df-99c62359521b" providerId="ADAL" clId="{19C78AFF-0A38-4E42-8F45-95CFFFCCBE9F}" dt="2021-03-14T16:54:00.793" v="523" actId="478"/>
          <ac:spMkLst>
            <pc:docMk/>
            <pc:sldMk cId="3973741196" sldId="257"/>
            <ac:spMk id="19" creationId="{4FB6C134-9802-4532-B6FD-0646C4987F28}"/>
          </ac:spMkLst>
        </pc:spChg>
        <pc:spChg chg="add mod">
          <ac:chgData name="Berry, Kelsey" userId="9481d35f-ebbb-474c-95df-99c62359521b" providerId="ADAL" clId="{19C78AFF-0A38-4E42-8F45-95CFFFCCBE9F}" dt="2021-03-14T18:09:55.011" v="1236" actId="207"/>
          <ac:spMkLst>
            <pc:docMk/>
            <pc:sldMk cId="3973741196" sldId="257"/>
            <ac:spMk id="20" creationId="{E11575FE-99CA-4F89-A5EE-605481B8DE60}"/>
          </ac:spMkLst>
        </pc:spChg>
        <pc:spChg chg="add del mod">
          <ac:chgData name="Berry, Kelsey" userId="9481d35f-ebbb-474c-95df-99c62359521b" providerId="ADAL" clId="{19C78AFF-0A38-4E42-8F45-95CFFFCCBE9F}" dt="2021-03-14T16:54:01.273" v="524" actId="478"/>
          <ac:spMkLst>
            <pc:docMk/>
            <pc:sldMk cId="3973741196" sldId="257"/>
            <ac:spMk id="21" creationId="{BB04A6DC-CA47-4AC3-BD53-EEEE8C64AF5A}"/>
          </ac:spMkLst>
        </pc:spChg>
        <pc:spChg chg="add mod">
          <ac:chgData name="Berry, Kelsey" userId="9481d35f-ebbb-474c-95df-99c62359521b" providerId="ADAL" clId="{19C78AFF-0A38-4E42-8F45-95CFFFCCBE9F}" dt="2021-03-14T18:09:55.011" v="1236" actId="207"/>
          <ac:spMkLst>
            <pc:docMk/>
            <pc:sldMk cId="3973741196" sldId="257"/>
            <ac:spMk id="22" creationId="{551DAC72-3907-4E32-84E4-D684C58951B5}"/>
          </ac:spMkLst>
        </pc:spChg>
        <pc:spChg chg="add del mod">
          <ac:chgData name="Berry, Kelsey" userId="9481d35f-ebbb-474c-95df-99c62359521b" providerId="ADAL" clId="{19C78AFF-0A38-4E42-8F45-95CFFFCCBE9F}" dt="2021-03-14T16:54:08.730" v="528" actId="478"/>
          <ac:spMkLst>
            <pc:docMk/>
            <pc:sldMk cId="3973741196" sldId="257"/>
            <ac:spMk id="23" creationId="{4060F9D6-6061-46A4-A5F1-79646B248EFA}"/>
          </ac:spMkLst>
        </pc:spChg>
        <pc:spChg chg="add mod">
          <ac:chgData name="Berry, Kelsey" userId="9481d35f-ebbb-474c-95df-99c62359521b" providerId="ADAL" clId="{19C78AFF-0A38-4E42-8F45-95CFFFCCBE9F}" dt="2021-03-14T18:09:55.011" v="1236" actId="207"/>
          <ac:spMkLst>
            <pc:docMk/>
            <pc:sldMk cId="3973741196" sldId="257"/>
            <ac:spMk id="24" creationId="{34EE6BAC-3CC3-4D65-9C40-3E0C2A22CD18}"/>
          </ac:spMkLst>
        </pc:spChg>
        <pc:spChg chg="add del mod">
          <ac:chgData name="Berry, Kelsey" userId="9481d35f-ebbb-474c-95df-99c62359521b" providerId="ADAL" clId="{19C78AFF-0A38-4E42-8F45-95CFFFCCBE9F}" dt="2021-03-14T16:54:09.163" v="529" actId="478"/>
          <ac:spMkLst>
            <pc:docMk/>
            <pc:sldMk cId="3973741196" sldId="257"/>
            <ac:spMk id="25" creationId="{30BB46CA-7CFF-4B49-B6AC-B728A5E724D9}"/>
          </ac:spMkLst>
        </pc:spChg>
        <pc:spChg chg="add mod">
          <ac:chgData name="Berry, Kelsey" userId="9481d35f-ebbb-474c-95df-99c62359521b" providerId="ADAL" clId="{19C78AFF-0A38-4E42-8F45-95CFFFCCBE9F}" dt="2021-03-14T18:00:28.353" v="1194" actId="207"/>
          <ac:spMkLst>
            <pc:docMk/>
            <pc:sldMk cId="3973741196" sldId="257"/>
            <ac:spMk id="26" creationId="{A582427B-6C07-41A6-9C0B-BE2E472E735C}"/>
          </ac:spMkLst>
        </pc:spChg>
        <pc:spChg chg="add mod">
          <ac:chgData name="Berry, Kelsey" userId="9481d35f-ebbb-474c-95df-99c62359521b" providerId="ADAL" clId="{19C78AFF-0A38-4E42-8F45-95CFFFCCBE9F}" dt="2021-03-14T18:09:09.320" v="1234" actId="207"/>
          <ac:spMkLst>
            <pc:docMk/>
            <pc:sldMk cId="3973741196" sldId="257"/>
            <ac:spMk id="27" creationId="{673C4A09-5639-4E7D-814F-B5C1E16FEAB7}"/>
          </ac:spMkLst>
        </pc:spChg>
        <pc:spChg chg="add del mod">
          <ac:chgData name="Berry, Kelsey" userId="9481d35f-ebbb-474c-95df-99c62359521b" providerId="ADAL" clId="{19C78AFF-0A38-4E42-8F45-95CFFFCCBE9F}" dt="2021-03-14T16:53:12.685" v="496"/>
          <ac:spMkLst>
            <pc:docMk/>
            <pc:sldMk cId="3973741196" sldId="257"/>
            <ac:spMk id="28" creationId="{221354EB-1313-4857-91EE-6CBA3BE46399}"/>
          </ac:spMkLst>
        </pc:spChg>
        <pc:spChg chg="add mod">
          <ac:chgData name="Berry, Kelsey" userId="9481d35f-ebbb-474c-95df-99c62359521b" providerId="ADAL" clId="{19C78AFF-0A38-4E42-8F45-95CFFFCCBE9F}" dt="2021-03-14T18:09:47.680" v="1235" actId="207"/>
          <ac:spMkLst>
            <pc:docMk/>
            <pc:sldMk cId="3973741196" sldId="257"/>
            <ac:spMk id="29" creationId="{B888FD68-83F1-4177-89AE-C80532297A47}"/>
          </ac:spMkLst>
        </pc:spChg>
        <pc:spChg chg="add mod">
          <ac:chgData name="Berry, Kelsey" userId="9481d35f-ebbb-474c-95df-99c62359521b" providerId="ADAL" clId="{19C78AFF-0A38-4E42-8F45-95CFFFCCBE9F}" dt="2021-03-14T18:09:55.011" v="1236" actId="207"/>
          <ac:spMkLst>
            <pc:docMk/>
            <pc:sldMk cId="3973741196" sldId="257"/>
            <ac:spMk id="30" creationId="{675F5637-1020-4500-AA07-ED8E13295C91}"/>
          </ac:spMkLst>
        </pc:spChg>
        <pc:spChg chg="add mod">
          <ac:chgData name="Berry, Kelsey" userId="9481d35f-ebbb-474c-95df-99c62359521b" providerId="ADAL" clId="{19C78AFF-0A38-4E42-8F45-95CFFFCCBE9F}" dt="2021-03-14T18:09:55.011" v="1236" actId="207"/>
          <ac:spMkLst>
            <pc:docMk/>
            <pc:sldMk cId="3973741196" sldId="257"/>
            <ac:spMk id="31" creationId="{B78826D2-420C-46F4-ACEC-8DC5EC60FC66}"/>
          </ac:spMkLst>
        </pc:spChg>
        <pc:spChg chg="add mod">
          <ac:chgData name="Berry, Kelsey" userId="9481d35f-ebbb-474c-95df-99c62359521b" providerId="ADAL" clId="{19C78AFF-0A38-4E42-8F45-95CFFFCCBE9F}" dt="2021-03-14T18:10:19.366" v="1238" actId="1076"/>
          <ac:spMkLst>
            <pc:docMk/>
            <pc:sldMk cId="3973741196" sldId="257"/>
            <ac:spMk id="32" creationId="{7FA8D5B2-DB63-4DE5-8A2C-24618C7548D0}"/>
          </ac:spMkLst>
        </pc:spChg>
        <pc:spChg chg="add del mod">
          <ac:chgData name="Berry, Kelsey" userId="9481d35f-ebbb-474c-95df-99c62359521b" providerId="ADAL" clId="{19C78AFF-0A38-4E42-8F45-95CFFFCCBE9F}" dt="2021-03-14T17:11:50.021" v="984" actId="478"/>
          <ac:spMkLst>
            <pc:docMk/>
            <pc:sldMk cId="3973741196" sldId="257"/>
            <ac:spMk id="33" creationId="{388F9CB2-E348-41CC-A364-8723D2F4A9FA}"/>
          </ac:spMkLst>
        </pc:spChg>
        <pc:spChg chg="add del mod ord">
          <ac:chgData name="Berry, Kelsey" userId="9481d35f-ebbb-474c-95df-99c62359521b" providerId="ADAL" clId="{19C78AFF-0A38-4E42-8F45-95CFFFCCBE9F}" dt="2021-03-14T17:54:56.669" v="1182" actId="6264"/>
          <ac:spMkLst>
            <pc:docMk/>
            <pc:sldMk cId="3973741196" sldId="257"/>
            <ac:spMk id="34" creationId="{FAD4B798-ED34-4552-AE80-602F99FBDC03}"/>
          </ac:spMkLst>
        </pc:spChg>
        <pc:spChg chg="add del mod ord">
          <ac:chgData name="Berry, Kelsey" userId="9481d35f-ebbb-474c-95df-99c62359521b" providerId="ADAL" clId="{19C78AFF-0A38-4E42-8F45-95CFFFCCBE9F}" dt="2021-03-14T17:54:56.669" v="1182" actId="6264"/>
          <ac:spMkLst>
            <pc:docMk/>
            <pc:sldMk cId="3973741196" sldId="257"/>
            <ac:spMk id="35" creationId="{5D62D2E2-B169-4A29-947B-10E4617CCC64}"/>
          </ac:spMkLst>
        </pc:spChg>
        <pc:spChg chg="add mod">
          <ac:chgData name="Berry, Kelsey" userId="9481d35f-ebbb-474c-95df-99c62359521b" providerId="ADAL" clId="{19C78AFF-0A38-4E42-8F45-95CFFFCCBE9F}" dt="2021-03-14T18:15:03.370" v="1256" actId="20577"/>
          <ac:spMkLst>
            <pc:docMk/>
            <pc:sldMk cId="3973741196" sldId="257"/>
            <ac:spMk id="36" creationId="{EC8410BC-54F7-46D5-B6D9-AF301770C11F}"/>
          </ac:spMkLst>
        </pc:spChg>
      </pc:sldChg>
      <pc:sldChg chg="addSp delSp modSp new mod chgLayout">
        <pc:chgData name="Berry, Kelsey" userId="9481d35f-ebbb-474c-95df-99c62359521b" providerId="ADAL" clId="{19C78AFF-0A38-4E42-8F45-95CFFFCCBE9F}" dt="2021-03-14T18:15:14.384" v="1259" actId="20577"/>
        <pc:sldMkLst>
          <pc:docMk/>
          <pc:sldMk cId="3590260326" sldId="258"/>
        </pc:sldMkLst>
        <pc:spChg chg="mod ord">
          <ac:chgData name="Berry, Kelsey" userId="9481d35f-ebbb-474c-95df-99c62359521b" providerId="ADAL" clId="{19C78AFF-0A38-4E42-8F45-95CFFFCCBE9F}" dt="2021-03-14T18:14:50.873" v="1239" actId="207"/>
          <ac:spMkLst>
            <pc:docMk/>
            <pc:sldMk cId="3590260326" sldId="258"/>
            <ac:spMk id="2" creationId="{0BB5962A-E421-4E41-9693-7B652D135966}"/>
          </ac:spMkLst>
        </pc:spChg>
        <pc:spChg chg="del">
          <ac:chgData name="Berry, Kelsey" userId="9481d35f-ebbb-474c-95df-99c62359521b" providerId="ADAL" clId="{19C78AFF-0A38-4E42-8F45-95CFFFCCBE9F}" dt="2021-03-14T16:24:47.303" v="143" actId="478"/>
          <ac:spMkLst>
            <pc:docMk/>
            <pc:sldMk cId="3590260326" sldId="258"/>
            <ac:spMk id="3" creationId="{5D8837A6-2196-4776-9AC0-074DFB08ED1B}"/>
          </ac:spMkLst>
        </pc:spChg>
        <pc:spChg chg="add mod">
          <ac:chgData name="Berry, Kelsey" userId="9481d35f-ebbb-474c-95df-99c62359521b" providerId="ADAL" clId="{19C78AFF-0A38-4E42-8F45-95CFFFCCBE9F}" dt="2021-03-14T16:38:24.408" v="301" actId="2085"/>
          <ac:spMkLst>
            <pc:docMk/>
            <pc:sldMk cId="3590260326" sldId="258"/>
            <ac:spMk id="4" creationId="{7B2DCEC3-7E39-4940-8B42-AD95B7608316}"/>
          </ac:spMkLst>
        </pc:spChg>
        <pc:spChg chg="add mod">
          <ac:chgData name="Berry, Kelsey" userId="9481d35f-ebbb-474c-95df-99c62359521b" providerId="ADAL" clId="{19C78AFF-0A38-4E42-8F45-95CFFFCCBE9F}" dt="2021-03-14T16:38:13.009" v="300" actId="14100"/>
          <ac:spMkLst>
            <pc:docMk/>
            <pc:sldMk cId="3590260326" sldId="258"/>
            <ac:spMk id="6" creationId="{796FA5F1-892F-4A2F-8585-0539FA2D9733}"/>
          </ac:spMkLst>
        </pc:spChg>
        <pc:spChg chg="add mod">
          <ac:chgData name="Berry, Kelsey" userId="9481d35f-ebbb-474c-95df-99c62359521b" providerId="ADAL" clId="{19C78AFF-0A38-4E42-8F45-95CFFFCCBE9F}" dt="2021-03-14T16:36:19.705" v="287" actId="1076"/>
          <ac:spMkLst>
            <pc:docMk/>
            <pc:sldMk cId="3590260326" sldId="258"/>
            <ac:spMk id="7" creationId="{9982504A-7858-4431-9A0C-6537C7DBC41B}"/>
          </ac:spMkLst>
        </pc:spChg>
        <pc:spChg chg="add mod">
          <ac:chgData name="Berry, Kelsey" userId="9481d35f-ebbb-474c-95df-99c62359521b" providerId="ADAL" clId="{19C78AFF-0A38-4E42-8F45-95CFFFCCBE9F}" dt="2021-03-14T16:36:19.705" v="287" actId="1076"/>
          <ac:spMkLst>
            <pc:docMk/>
            <pc:sldMk cId="3590260326" sldId="258"/>
            <ac:spMk id="9" creationId="{44A13EE8-F45D-4F68-AF88-285A1D863EE2}"/>
          </ac:spMkLst>
        </pc:spChg>
        <pc:spChg chg="add mod">
          <ac:chgData name="Berry, Kelsey" userId="9481d35f-ebbb-474c-95df-99c62359521b" providerId="ADAL" clId="{19C78AFF-0A38-4E42-8F45-95CFFFCCBE9F}" dt="2021-03-14T16:36:19.705" v="287" actId="1076"/>
          <ac:spMkLst>
            <pc:docMk/>
            <pc:sldMk cId="3590260326" sldId="258"/>
            <ac:spMk id="10" creationId="{D9E6A87A-F3E5-47F2-AB97-D91305EF9BC7}"/>
          </ac:spMkLst>
        </pc:spChg>
        <pc:spChg chg="add mod">
          <ac:chgData name="Berry, Kelsey" userId="9481d35f-ebbb-474c-95df-99c62359521b" providerId="ADAL" clId="{19C78AFF-0A38-4E42-8F45-95CFFFCCBE9F}" dt="2021-03-14T16:36:19.705" v="287" actId="1076"/>
          <ac:spMkLst>
            <pc:docMk/>
            <pc:sldMk cId="3590260326" sldId="258"/>
            <ac:spMk id="11" creationId="{39A13510-E4AC-461D-B366-D1305C29E7C9}"/>
          </ac:spMkLst>
        </pc:spChg>
        <pc:spChg chg="add mod">
          <ac:chgData name="Berry, Kelsey" userId="9481d35f-ebbb-474c-95df-99c62359521b" providerId="ADAL" clId="{19C78AFF-0A38-4E42-8F45-95CFFFCCBE9F}" dt="2021-03-14T16:36:19.705" v="287" actId="1076"/>
          <ac:spMkLst>
            <pc:docMk/>
            <pc:sldMk cId="3590260326" sldId="258"/>
            <ac:spMk id="12" creationId="{EF5A9D71-E051-4643-AB79-FB9125D5DC15}"/>
          </ac:spMkLst>
        </pc:spChg>
        <pc:spChg chg="add mod">
          <ac:chgData name="Berry, Kelsey" userId="9481d35f-ebbb-474c-95df-99c62359521b" providerId="ADAL" clId="{19C78AFF-0A38-4E42-8F45-95CFFFCCBE9F}" dt="2021-03-14T16:36:19.705" v="287" actId="1076"/>
          <ac:spMkLst>
            <pc:docMk/>
            <pc:sldMk cId="3590260326" sldId="258"/>
            <ac:spMk id="13" creationId="{D98F661C-B47D-4082-942B-0531FD3CF694}"/>
          </ac:spMkLst>
        </pc:spChg>
        <pc:spChg chg="add del mod">
          <ac:chgData name="Berry, Kelsey" userId="9481d35f-ebbb-474c-95df-99c62359521b" providerId="ADAL" clId="{19C78AFF-0A38-4E42-8F45-95CFFFCCBE9F}" dt="2021-03-14T17:54:19.282" v="1175" actId="478"/>
          <ac:spMkLst>
            <pc:docMk/>
            <pc:sldMk cId="3590260326" sldId="258"/>
            <ac:spMk id="14" creationId="{68131FDB-776E-4A3B-B7BD-4B48B7B199BF}"/>
          </ac:spMkLst>
        </pc:spChg>
        <pc:spChg chg="add mod">
          <ac:chgData name="Berry, Kelsey" userId="9481d35f-ebbb-474c-95df-99c62359521b" providerId="ADAL" clId="{19C78AFF-0A38-4E42-8F45-95CFFFCCBE9F}" dt="2021-03-14T18:15:14.384" v="1259" actId="20577"/>
          <ac:spMkLst>
            <pc:docMk/>
            <pc:sldMk cId="3590260326" sldId="258"/>
            <ac:spMk id="15" creationId="{BD35757C-B45F-4AFD-BB7D-F99B410CFFC2}"/>
          </ac:spMkLst>
        </pc:spChg>
        <pc:spChg chg="add del">
          <ac:chgData name="Berry, Kelsey" userId="9481d35f-ebbb-474c-95df-99c62359521b" providerId="ADAL" clId="{19C78AFF-0A38-4E42-8F45-95CFFFCCBE9F}" dt="2021-03-14T16:47:25.435" v="371" actId="478"/>
          <ac:spMkLst>
            <pc:docMk/>
            <pc:sldMk cId="3590260326" sldId="258"/>
            <ac:spMk id="16" creationId="{F3615BD4-28E2-4673-878A-B053BC80444A}"/>
          </ac:spMkLst>
        </pc:spChg>
        <pc:spChg chg="add del mod">
          <ac:chgData name="Berry, Kelsey" userId="9481d35f-ebbb-474c-95df-99c62359521b" providerId="ADAL" clId="{19C78AFF-0A38-4E42-8F45-95CFFFCCBE9F}" dt="2021-03-14T17:54:56.669" v="1182" actId="6264"/>
          <ac:spMkLst>
            <pc:docMk/>
            <pc:sldMk cId="3590260326" sldId="258"/>
            <ac:spMk id="17" creationId="{09304A65-906C-4456-ACA2-5BD0F581704E}"/>
          </ac:spMkLst>
        </pc:spChg>
        <pc:spChg chg="add del mod ord">
          <ac:chgData name="Berry, Kelsey" userId="9481d35f-ebbb-474c-95df-99c62359521b" providerId="ADAL" clId="{19C78AFF-0A38-4E42-8F45-95CFFFCCBE9F}" dt="2021-03-14T17:54:56.669" v="1182" actId="6264"/>
          <ac:spMkLst>
            <pc:docMk/>
            <pc:sldMk cId="3590260326" sldId="258"/>
            <ac:spMk id="18" creationId="{49948726-B054-4E8D-BE39-9BB2BA91EE9C}"/>
          </ac:spMkLst>
        </pc:spChg>
        <pc:spChg chg="add mod">
          <ac:chgData name="Berry, Kelsey" userId="9481d35f-ebbb-474c-95df-99c62359521b" providerId="ADAL" clId="{19C78AFF-0A38-4E42-8F45-95CFFFCCBE9F}" dt="2021-03-14T16:43:11.664" v="325" actId="1076"/>
          <ac:spMkLst>
            <pc:docMk/>
            <pc:sldMk cId="3590260326" sldId="258"/>
            <ac:spMk id="19" creationId="{C335D21F-8F64-4249-8564-4573FA961E76}"/>
          </ac:spMkLst>
        </pc:spChg>
        <pc:spChg chg="add mod">
          <ac:chgData name="Berry, Kelsey" userId="9481d35f-ebbb-474c-95df-99c62359521b" providerId="ADAL" clId="{19C78AFF-0A38-4E42-8F45-95CFFFCCBE9F}" dt="2021-03-14T16:43:22.885" v="328" actId="20577"/>
          <ac:spMkLst>
            <pc:docMk/>
            <pc:sldMk cId="3590260326" sldId="258"/>
            <ac:spMk id="20" creationId="{2A93B85C-61E7-462C-A292-6586670DDF1E}"/>
          </ac:spMkLst>
        </pc:spChg>
        <pc:grpChg chg="add mod">
          <ac:chgData name="Berry, Kelsey" userId="9481d35f-ebbb-474c-95df-99c62359521b" providerId="ADAL" clId="{19C78AFF-0A38-4E42-8F45-95CFFFCCBE9F}" dt="2021-03-14T16:36:19.705" v="287" actId="1076"/>
          <ac:grpSpMkLst>
            <pc:docMk/>
            <pc:sldMk cId="3590260326" sldId="258"/>
            <ac:grpSpMk id="5" creationId="{206DFAFD-0D1A-4025-829C-40E753DD1DFD}"/>
          </ac:grpSpMkLst>
        </pc:grpChg>
        <pc:grpChg chg="add mod">
          <ac:chgData name="Berry, Kelsey" userId="9481d35f-ebbb-474c-95df-99c62359521b" providerId="ADAL" clId="{19C78AFF-0A38-4E42-8F45-95CFFFCCBE9F}" dt="2021-03-14T18:01:54.744" v="1200" actId="207"/>
          <ac:grpSpMkLst>
            <pc:docMk/>
            <pc:sldMk cId="3590260326" sldId="258"/>
            <ac:grpSpMk id="8" creationId="{1E2063AC-5E24-4D06-97E0-F3E9CF7141C6}"/>
          </ac:grpSpMkLst>
        </pc:grpChg>
        <pc:picChg chg="add mod">
          <ac:chgData name="Berry, Kelsey" userId="9481d35f-ebbb-474c-95df-99c62359521b" providerId="ADAL" clId="{19C78AFF-0A38-4E42-8F45-95CFFFCCBE9F}" dt="2021-03-14T16:36:19.705" v="287" actId="1076"/>
          <ac:picMkLst>
            <pc:docMk/>
            <pc:sldMk cId="3590260326" sldId="258"/>
            <ac:picMk id="1026" creationId="{F248E176-8B98-496D-B01A-38C12D08031F}"/>
          </ac:picMkLst>
        </pc:picChg>
        <pc:picChg chg="add del mod">
          <ac:chgData name="Berry, Kelsey" userId="9481d35f-ebbb-474c-95df-99c62359521b" providerId="ADAL" clId="{19C78AFF-0A38-4E42-8F45-95CFFFCCBE9F}" dt="2021-03-14T16:36:50.165" v="290" actId="478"/>
          <ac:picMkLst>
            <pc:docMk/>
            <pc:sldMk cId="3590260326" sldId="258"/>
            <ac:picMk id="1028" creationId="{0ABF64DC-B60B-4BAA-A50B-4B3440686A29}"/>
          </ac:picMkLst>
        </pc:picChg>
        <pc:picChg chg="add del mod">
          <ac:chgData name="Berry, Kelsey" userId="9481d35f-ebbb-474c-95df-99c62359521b" providerId="ADAL" clId="{19C78AFF-0A38-4E42-8F45-95CFFFCCBE9F}" dt="2021-03-14T16:39:57.029" v="302" actId="478"/>
          <ac:picMkLst>
            <pc:docMk/>
            <pc:sldMk cId="3590260326" sldId="258"/>
            <ac:picMk id="1030" creationId="{6256E84A-ABD3-421E-B1AC-A9D1FB886314}"/>
          </ac:picMkLst>
        </pc:picChg>
        <pc:picChg chg="add del mod">
          <ac:chgData name="Berry, Kelsey" userId="9481d35f-ebbb-474c-95df-99c62359521b" providerId="ADAL" clId="{19C78AFF-0A38-4E42-8F45-95CFFFCCBE9F}" dt="2021-03-14T16:40:31.531" v="309" actId="478"/>
          <ac:picMkLst>
            <pc:docMk/>
            <pc:sldMk cId="3590260326" sldId="258"/>
            <ac:picMk id="1032" creationId="{2F2AEDE5-11C8-410A-A18D-C11204DEA5EF}"/>
          </ac:picMkLst>
        </pc:picChg>
        <pc:picChg chg="add mod">
          <ac:chgData name="Berry, Kelsey" userId="9481d35f-ebbb-474c-95df-99c62359521b" providerId="ADAL" clId="{19C78AFF-0A38-4E42-8F45-95CFFFCCBE9F}" dt="2021-03-14T16:42:19.408" v="318" actId="14100"/>
          <ac:picMkLst>
            <pc:docMk/>
            <pc:sldMk cId="3590260326" sldId="258"/>
            <ac:picMk id="1034" creationId="{B7D226CA-68A2-4A5F-9EFD-75403EEE2D38}"/>
          </ac:picMkLst>
        </pc:picChg>
      </pc:sldChg>
      <pc:sldChg chg="addSp delSp modSp add mod ord chgLayout">
        <pc:chgData name="Berry, Kelsey" userId="9481d35f-ebbb-474c-95df-99c62359521b" providerId="ADAL" clId="{19C78AFF-0A38-4E42-8F45-95CFFFCCBE9F}" dt="2021-03-14T18:15:56.258" v="1273" actId="208"/>
        <pc:sldMkLst>
          <pc:docMk/>
          <pc:sldMk cId="641857324" sldId="259"/>
        </pc:sldMkLst>
        <pc:spChg chg="mod ord">
          <ac:chgData name="Berry, Kelsey" userId="9481d35f-ebbb-474c-95df-99c62359521b" providerId="ADAL" clId="{19C78AFF-0A38-4E42-8F45-95CFFFCCBE9F}" dt="2021-03-14T18:14:54.450" v="1240" actId="207"/>
          <ac:spMkLst>
            <pc:docMk/>
            <pc:sldMk cId="641857324" sldId="259"/>
            <ac:spMk id="2" creationId="{0BB5962A-E421-4E41-9693-7B652D135966}"/>
          </ac:spMkLst>
        </pc:spChg>
        <pc:spChg chg="add mod">
          <ac:chgData name="Berry, Kelsey" userId="9481d35f-ebbb-474c-95df-99c62359521b" providerId="ADAL" clId="{19C78AFF-0A38-4E42-8F45-95CFFFCCBE9F}" dt="2021-03-14T18:15:46.692" v="1271" actId="207"/>
          <ac:spMkLst>
            <pc:docMk/>
            <pc:sldMk cId="641857324" sldId="259"/>
            <ac:spMk id="3" creationId="{9D970E3C-0FB3-4F11-AFBB-28AE65320CA5}"/>
          </ac:spMkLst>
        </pc:spChg>
        <pc:spChg chg="del">
          <ac:chgData name="Berry, Kelsey" userId="9481d35f-ebbb-474c-95df-99c62359521b" providerId="ADAL" clId="{19C78AFF-0A38-4E42-8F45-95CFFFCCBE9F}" dt="2021-03-14T16:47:10.127" v="368" actId="478"/>
          <ac:spMkLst>
            <pc:docMk/>
            <pc:sldMk cId="641857324" sldId="259"/>
            <ac:spMk id="14" creationId="{68131FDB-776E-4A3B-B7BD-4B48B7B199BF}"/>
          </ac:spMkLst>
        </pc:spChg>
        <pc:spChg chg="mod">
          <ac:chgData name="Berry, Kelsey" userId="9481d35f-ebbb-474c-95df-99c62359521b" providerId="ADAL" clId="{19C78AFF-0A38-4E42-8F45-95CFFFCCBE9F}" dt="2021-03-14T18:15:28.793" v="1269" actId="20577"/>
          <ac:spMkLst>
            <pc:docMk/>
            <pc:sldMk cId="641857324" sldId="259"/>
            <ac:spMk id="15" creationId="{BD35757C-B45F-4AFD-BB7D-F99B410CFFC2}"/>
          </ac:spMkLst>
        </pc:spChg>
        <pc:spChg chg="add mod">
          <ac:chgData name="Berry, Kelsey" userId="9481d35f-ebbb-474c-95df-99c62359521b" providerId="ADAL" clId="{19C78AFF-0A38-4E42-8F45-95CFFFCCBE9F}" dt="2021-03-14T17:47:23.286" v="1075" actId="1076"/>
          <ac:spMkLst>
            <pc:docMk/>
            <pc:sldMk cId="641857324" sldId="259"/>
            <ac:spMk id="16" creationId="{16654F81-1EA6-4821-8D40-400C2775E1FD}"/>
          </ac:spMkLst>
        </pc:spChg>
        <pc:spChg chg="add mod">
          <ac:chgData name="Berry, Kelsey" userId="9481d35f-ebbb-474c-95df-99c62359521b" providerId="ADAL" clId="{19C78AFF-0A38-4E42-8F45-95CFFFCCBE9F}" dt="2021-03-14T18:15:56.258" v="1273" actId="208"/>
          <ac:spMkLst>
            <pc:docMk/>
            <pc:sldMk cId="641857324" sldId="259"/>
            <ac:spMk id="21" creationId="{B6363D16-2E07-474C-AE7F-A9007BF442D9}"/>
          </ac:spMkLst>
        </pc:spChg>
        <pc:spChg chg="add mod">
          <ac:chgData name="Berry, Kelsey" userId="9481d35f-ebbb-474c-95df-99c62359521b" providerId="ADAL" clId="{19C78AFF-0A38-4E42-8F45-95CFFFCCBE9F}" dt="2021-03-14T18:15:49.242" v="1272" actId="207"/>
          <ac:spMkLst>
            <pc:docMk/>
            <pc:sldMk cId="641857324" sldId="259"/>
            <ac:spMk id="22" creationId="{B3F4F228-10CA-4AF6-BFA2-C603E0D889ED}"/>
          </ac:spMkLst>
        </pc:spChg>
        <pc:spChg chg="add mod">
          <ac:chgData name="Berry, Kelsey" userId="9481d35f-ebbb-474c-95df-99c62359521b" providerId="ADAL" clId="{19C78AFF-0A38-4E42-8F45-95CFFFCCBE9F}" dt="2021-03-14T16:57:47.176" v="625" actId="1076"/>
          <ac:spMkLst>
            <pc:docMk/>
            <pc:sldMk cId="641857324" sldId="259"/>
            <ac:spMk id="23" creationId="{D7FC5323-0F94-4AD6-82D4-AB61ED74302D}"/>
          </ac:spMkLst>
        </pc:spChg>
        <pc:spChg chg="add mod">
          <ac:chgData name="Berry, Kelsey" userId="9481d35f-ebbb-474c-95df-99c62359521b" providerId="ADAL" clId="{19C78AFF-0A38-4E42-8F45-95CFFFCCBE9F}" dt="2021-03-14T16:58:21.880" v="635" actId="1076"/>
          <ac:spMkLst>
            <pc:docMk/>
            <pc:sldMk cId="641857324" sldId="259"/>
            <ac:spMk id="24" creationId="{375F6FCE-6A6B-46EB-B6B4-F5BDA2FC29C0}"/>
          </ac:spMkLst>
        </pc:spChg>
        <pc:spChg chg="add del mod">
          <ac:chgData name="Berry, Kelsey" userId="9481d35f-ebbb-474c-95df-99c62359521b" providerId="ADAL" clId="{19C78AFF-0A38-4E42-8F45-95CFFFCCBE9F}" dt="2021-03-14T17:54:56.669" v="1182" actId="6264"/>
          <ac:spMkLst>
            <pc:docMk/>
            <pc:sldMk cId="641857324" sldId="259"/>
            <ac:spMk id="25" creationId="{714DB8A7-EBE4-42C8-9080-A169C467DA81}"/>
          </ac:spMkLst>
        </pc:spChg>
        <pc:spChg chg="add del mod ord">
          <ac:chgData name="Berry, Kelsey" userId="9481d35f-ebbb-474c-95df-99c62359521b" providerId="ADAL" clId="{19C78AFF-0A38-4E42-8F45-95CFFFCCBE9F}" dt="2021-03-14T17:54:56.669" v="1182" actId="6264"/>
          <ac:spMkLst>
            <pc:docMk/>
            <pc:sldMk cId="641857324" sldId="259"/>
            <ac:spMk id="26" creationId="{BF8D625A-3F48-4BE2-B50F-F0E91E4F3EF0}"/>
          </ac:spMkLst>
        </pc:spChg>
        <pc:spChg chg="add mod">
          <ac:chgData name="Berry, Kelsey" userId="9481d35f-ebbb-474c-95df-99c62359521b" providerId="ADAL" clId="{19C78AFF-0A38-4E42-8F45-95CFFFCCBE9F}" dt="2021-03-14T17:41:53.538" v="1000" actId="1076"/>
          <ac:spMkLst>
            <pc:docMk/>
            <pc:sldMk cId="641857324" sldId="259"/>
            <ac:spMk id="27" creationId="{0B4671F8-D787-44D4-A91D-30368DB3143A}"/>
          </ac:spMkLst>
        </pc:spChg>
        <pc:grpChg chg="del">
          <ac:chgData name="Berry, Kelsey" userId="9481d35f-ebbb-474c-95df-99c62359521b" providerId="ADAL" clId="{19C78AFF-0A38-4E42-8F45-95CFFFCCBE9F}" dt="2021-03-14T16:47:07.151" v="366" actId="478"/>
          <ac:grpSpMkLst>
            <pc:docMk/>
            <pc:sldMk cId="641857324" sldId="259"/>
            <ac:grpSpMk id="8" creationId="{1E2063AC-5E24-4D06-97E0-F3E9CF7141C6}"/>
          </ac:grpSpMkLst>
        </pc:grpChg>
        <pc:picChg chg="add del">
          <ac:chgData name="Berry, Kelsey" userId="9481d35f-ebbb-474c-95df-99c62359521b" providerId="ADAL" clId="{19C78AFF-0A38-4E42-8F45-95CFFFCCBE9F}" dt="2021-03-14T17:49:10.334" v="1081" actId="478"/>
          <ac:picMkLst>
            <pc:docMk/>
            <pc:sldMk cId="641857324" sldId="259"/>
            <ac:picMk id="18" creationId="{418E2F94-DF9C-400C-9406-FBA667349774}"/>
          </ac:picMkLst>
        </pc:picChg>
        <pc:picChg chg="del">
          <ac:chgData name="Berry, Kelsey" userId="9481d35f-ebbb-474c-95df-99c62359521b" providerId="ADAL" clId="{19C78AFF-0A38-4E42-8F45-95CFFFCCBE9F}" dt="2021-03-14T16:47:07.546" v="367" actId="478"/>
          <ac:picMkLst>
            <pc:docMk/>
            <pc:sldMk cId="641857324" sldId="259"/>
            <ac:picMk id="1034" creationId="{B7D226CA-68A2-4A5F-9EFD-75403EEE2D38}"/>
          </ac:picMkLst>
        </pc:picChg>
        <pc:picChg chg="add mod">
          <ac:chgData name="Berry, Kelsey" userId="9481d35f-ebbb-474c-95df-99c62359521b" providerId="ADAL" clId="{19C78AFF-0A38-4E42-8F45-95CFFFCCBE9F}" dt="2021-03-14T16:57:29.968" v="622" actId="1076"/>
          <ac:picMkLst>
            <pc:docMk/>
            <pc:sldMk cId="641857324" sldId="259"/>
            <ac:picMk id="3074" creationId="{25D99A90-DBC0-45AB-96CB-C415AA37AD22}"/>
          </ac:picMkLst>
        </pc:picChg>
        <pc:picChg chg="add mod">
          <ac:chgData name="Berry, Kelsey" userId="9481d35f-ebbb-474c-95df-99c62359521b" providerId="ADAL" clId="{19C78AFF-0A38-4E42-8F45-95CFFFCCBE9F}" dt="2021-03-14T17:39:13.057" v="998" actId="1076"/>
          <ac:picMkLst>
            <pc:docMk/>
            <pc:sldMk cId="641857324" sldId="259"/>
            <ac:picMk id="3076" creationId="{AB506BAC-EA22-499A-A2BD-55D82C173373}"/>
          </ac:picMkLst>
        </pc:picChg>
        <pc:picChg chg="add mod">
          <ac:chgData name="Berry, Kelsey" userId="9481d35f-ebbb-474c-95df-99c62359521b" providerId="ADAL" clId="{19C78AFF-0A38-4E42-8F45-95CFFFCCBE9F}" dt="2021-03-14T17:39:02.521" v="997" actId="1076"/>
          <ac:picMkLst>
            <pc:docMk/>
            <pc:sldMk cId="641857324" sldId="259"/>
            <ac:picMk id="3078" creationId="{638183B8-937A-43DD-8B9B-6FEAAD388BAF}"/>
          </ac:picMkLst>
        </pc:picChg>
        <pc:picChg chg="add mod">
          <ac:chgData name="Berry, Kelsey" userId="9481d35f-ebbb-474c-95df-99c62359521b" providerId="ADAL" clId="{19C78AFF-0A38-4E42-8F45-95CFFFCCBE9F}" dt="2021-03-14T17:42:57.705" v="1005" actId="1076"/>
          <ac:picMkLst>
            <pc:docMk/>
            <pc:sldMk cId="641857324" sldId="259"/>
            <ac:picMk id="3080" creationId="{2A086265-DB5B-402D-8D24-08AB4C7BD6C8}"/>
          </ac:picMkLst>
        </pc:picChg>
        <pc:picChg chg="add del mod">
          <ac:chgData name="Berry, Kelsey" userId="9481d35f-ebbb-474c-95df-99c62359521b" providerId="ADAL" clId="{19C78AFF-0A38-4E42-8F45-95CFFFCCBE9F}" dt="2021-03-14T17:49:08.134" v="1080" actId="478"/>
          <ac:picMkLst>
            <pc:docMk/>
            <pc:sldMk cId="641857324" sldId="259"/>
            <ac:picMk id="3082" creationId="{55E1FB4B-BF2A-49AD-9000-EC6DA17F175C}"/>
          </ac:picMkLst>
        </pc:picChg>
        <pc:picChg chg="add del mod">
          <ac:chgData name="Berry, Kelsey" userId="9481d35f-ebbb-474c-95df-99c62359521b" providerId="ADAL" clId="{19C78AFF-0A38-4E42-8F45-95CFFFCCBE9F}" dt="2021-03-14T17:48:18.017" v="1078" actId="478"/>
          <ac:picMkLst>
            <pc:docMk/>
            <pc:sldMk cId="641857324" sldId="259"/>
            <ac:picMk id="3084" creationId="{9BCE2AB9-17FC-494C-85D0-881CCE23D635}"/>
          </ac:picMkLst>
        </pc:picChg>
        <pc:picChg chg="add del mod">
          <ac:chgData name="Berry, Kelsey" userId="9481d35f-ebbb-474c-95df-99c62359521b" providerId="ADAL" clId="{19C78AFF-0A38-4E42-8F45-95CFFFCCBE9F}" dt="2021-03-14T17:49:37.614" v="1087" actId="478"/>
          <ac:picMkLst>
            <pc:docMk/>
            <pc:sldMk cId="641857324" sldId="259"/>
            <ac:picMk id="3086" creationId="{843752D9-3834-4542-9087-CBAC930B606D}"/>
          </ac:picMkLst>
        </pc:picChg>
        <pc:picChg chg="add del">
          <ac:chgData name="Berry, Kelsey" userId="9481d35f-ebbb-474c-95df-99c62359521b" providerId="ADAL" clId="{19C78AFF-0A38-4E42-8F45-95CFFFCCBE9F}" dt="2021-03-14T17:49:58.582" v="1093"/>
          <ac:picMkLst>
            <pc:docMk/>
            <pc:sldMk cId="641857324" sldId="259"/>
            <ac:picMk id="3088" creationId="{DB8609AE-ABB9-496B-B907-1749920A8C48}"/>
          </ac:picMkLst>
        </pc:picChg>
        <pc:picChg chg="add mod">
          <ac:chgData name="Berry, Kelsey" userId="9481d35f-ebbb-474c-95df-99c62359521b" providerId="ADAL" clId="{19C78AFF-0A38-4E42-8F45-95CFFFCCBE9F}" dt="2021-03-14T17:50:43.558" v="1105" actId="1076"/>
          <ac:picMkLst>
            <pc:docMk/>
            <pc:sldMk cId="641857324" sldId="259"/>
            <ac:picMk id="3090" creationId="{56EA8651-E8CC-453B-9C13-02F9E9DBFE53}"/>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6-09T13:22:48.652" idx="1">
    <p:pos x="1056" y="1182"/>
    <p:text>The yellow is pretty harsh so I think we just need to include it in hover over graphics (eg. yellow line under links when you hover or buttons change to yellow on hover, etc)</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A7A1EE-5F22-46E9-8E5A-F8FE65F669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2CE7E765-AD42-4C45-8640-4A5F2DF8D02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F824C8-5EFF-4BAA-A6B4-A4CCD9D09684}" type="datetimeFigureOut">
              <a:rPr lang="en-GB" smtClean="0"/>
              <a:t>09/06/2021</a:t>
            </a:fld>
            <a:endParaRPr lang="en-GB"/>
          </a:p>
        </p:txBody>
      </p:sp>
      <p:sp>
        <p:nvSpPr>
          <p:cNvPr id="4" name="Footer Placeholder 3">
            <a:extLst>
              <a:ext uri="{FF2B5EF4-FFF2-40B4-BE49-F238E27FC236}">
                <a16:creationId xmlns:a16="http://schemas.microsoft.com/office/drawing/2014/main" id="{35B4C23A-7AEF-46BD-8C23-B12A2E2E78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716F0F68-72B6-4AEF-B690-45AA407432D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371E88-4AE0-4852-AD2F-175E21B4BF33}" type="slidenum">
              <a:rPr lang="en-GB" smtClean="0"/>
              <a:t>‹#›</a:t>
            </a:fld>
            <a:endParaRPr lang="en-GB"/>
          </a:p>
        </p:txBody>
      </p:sp>
    </p:spTree>
    <p:extLst>
      <p:ext uri="{BB962C8B-B14F-4D97-AF65-F5344CB8AC3E}">
        <p14:creationId xmlns:p14="http://schemas.microsoft.com/office/powerpoint/2010/main" val="398603872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D09DE-5C1B-41F8-9776-1FDFD183FC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1BC86B7-2459-4DE2-9F77-F820913DA4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AED8687-C6FB-45FE-8003-99A4A95B3114}"/>
              </a:ext>
            </a:extLst>
          </p:cNvPr>
          <p:cNvSpPr>
            <a:spLocks noGrp="1"/>
          </p:cNvSpPr>
          <p:nvPr>
            <p:ph type="dt" sz="half" idx="10"/>
          </p:nvPr>
        </p:nvSpPr>
        <p:spPr/>
        <p:txBody>
          <a:bodyPr/>
          <a:lstStyle/>
          <a:p>
            <a:fld id="{20141B92-9186-4BE6-AD79-A01039501366}" type="datetimeFigureOut">
              <a:rPr lang="en-GB" smtClean="0"/>
              <a:t>09/06/2021</a:t>
            </a:fld>
            <a:endParaRPr lang="en-GB"/>
          </a:p>
        </p:txBody>
      </p:sp>
      <p:sp>
        <p:nvSpPr>
          <p:cNvPr id="5" name="Footer Placeholder 4">
            <a:extLst>
              <a:ext uri="{FF2B5EF4-FFF2-40B4-BE49-F238E27FC236}">
                <a16:creationId xmlns:a16="http://schemas.microsoft.com/office/drawing/2014/main" id="{ABE3C11D-6C66-457F-A06D-6D8B2262EC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8CB754-E28E-40CF-A9F1-BC64C19CCA31}"/>
              </a:ext>
            </a:extLst>
          </p:cNvPr>
          <p:cNvSpPr>
            <a:spLocks noGrp="1"/>
          </p:cNvSpPr>
          <p:nvPr>
            <p:ph type="sldNum" sz="quarter" idx="12"/>
          </p:nvPr>
        </p:nvSpPr>
        <p:spPr/>
        <p:txBody>
          <a:bodyPr/>
          <a:lstStyle/>
          <a:p>
            <a:fld id="{2EEC9977-72AD-458D-BE56-CC2555A488C5}" type="slidenum">
              <a:rPr lang="en-GB" smtClean="0"/>
              <a:t>‹#›</a:t>
            </a:fld>
            <a:endParaRPr lang="en-GB"/>
          </a:p>
        </p:txBody>
      </p:sp>
    </p:spTree>
    <p:extLst>
      <p:ext uri="{BB962C8B-B14F-4D97-AF65-F5344CB8AC3E}">
        <p14:creationId xmlns:p14="http://schemas.microsoft.com/office/powerpoint/2010/main" val="4149607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2B3B0-F9C3-4E67-9D7C-A273A0BDEF1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5AFE75F-F1C4-431F-8B14-DBEE1CC3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FD80B9-2CDC-430A-9670-A762C8CB0BD3}"/>
              </a:ext>
            </a:extLst>
          </p:cNvPr>
          <p:cNvSpPr>
            <a:spLocks noGrp="1"/>
          </p:cNvSpPr>
          <p:nvPr>
            <p:ph type="dt" sz="half" idx="10"/>
          </p:nvPr>
        </p:nvSpPr>
        <p:spPr/>
        <p:txBody>
          <a:bodyPr/>
          <a:lstStyle/>
          <a:p>
            <a:fld id="{20141B92-9186-4BE6-AD79-A01039501366}" type="datetimeFigureOut">
              <a:rPr lang="en-GB" smtClean="0"/>
              <a:t>09/06/2021</a:t>
            </a:fld>
            <a:endParaRPr lang="en-GB"/>
          </a:p>
        </p:txBody>
      </p:sp>
      <p:sp>
        <p:nvSpPr>
          <p:cNvPr id="5" name="Footer Placeholder 4">
            <a:extLst>
              <a:ext uri="{FF2B5EF4-FFF2-40B4-BE49-F238E27FC236}">
                <a16:creationId xmlns:a16="http://schemas.microsoft.com/office/drawing/2014/main" id="{E82BEA8F-0310-4C5F-BB27-01CB7A588B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054CD7-4726-4D18-87CC-0CDCCCF9FA74}"/>
              </a:ext>
            </a:extLst>
          </p:cNvPr>
          <p:cNvSpPr>
            <a:spLocks noGrp="1"/>
          </p:cNvSpPr>
          <p:nvPr>
            <p:ph type="sldNum" sz="quarter" idx="12"/>
          </p:nvPr>
        </p:nvSpPr>
        <p:spPr/>
        <p:txBody>
          <a:bodyPr/>
          <a:lstStyle/>
          <a:p>
            <a:fld id="{2EEC9977-72AD-458D-BE56-CC2555A488C5}" type="slidenum">
              <a:rPr lang="en-GB" smtClean="0"/>
              <a:t>‹#›</a:t>
            </a:fld>
            <a:endParaRPr lang="en-GB"/>
          </a:p>
        </p:txBody>
      </p:sp>
    </p:spTree>
    <p:extLst>
      <p:ext uri="{BB962C8B-B14F-4D97-AF65-F5344CB8AC3E}">
        <p14:creationId xmlns:p14="http://schemas.microsoft.com/office/powerpoint/2010/main" val="1473865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B9BE7E-61BE-4AE4-8099-FFEC120EAC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AAA9237-F986-4E85-857F-7A98F9108F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1031EF0-9169-4B6E-917A-69E0D37FF5F8}"/>
              </a:ext>
            </a:extLst>
          </p:cNvPr>
          <p:cNvSpPr>
            <a:spLocks noGrp="1"/>
          </p:cNvSpPr>
          <p:nvPr>
            <p:ph type="dt" sz="half" idx="10"/>
          </p:nvPr>
        </p:nvSpPr>
        <p:spPr/>
        <p:txBody>
          <a:bodyPr/>
          <a:lstStyle/>
          <a:p>
            <a:fld id="{20141B92-9186-4BE6-AD79-A01039501366}" type="datetimeFigureOut">
              <a:rPr lang="en-GB" smtClean="0"/>
              <a:t>09/06/2021</a:t>
            </a:fld>
            <a:endParaRPr lang="en-GB"/>
          </a:p>
        </p:txBody>
      </p:sp>
      <p:sp>
        <p:nvSpPr>
          <p:cNvPr id="5" name="Footer Placeholder 4">
            <a:extLst>
              <a:ext uri="{FF2B5EF4-FFF2-40B4-BE49-F238E27FC236}">
                <a16:creationId xmlns:a16="http://schemas.microsoft.com/office/drawing/2014/main" id="{C4A62587-FBBE-422C-8B41-9798CBE22F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E63E97-4D8E-40D5-A16B-66BB236ED616}"/>
              </a:ext>
            </a:extLst>
          </p:cNvPr>
          <p:cNvSpPr>
            <a:spLocks noGrp="1"/>
          </p:cNvSpPr>
          <p:nvPr>
            <p:ph type="sldNum" sz="quarter" idx="12"/>
          </p:nvPr>
        </p:nvSpPr>
        <p:spPr/>
        <p:txBody>
          <a:bodyPr/>
          <a:lstStyle/>
          <a:p>
            <a:fld id="{2EEC9977-72AD-458D-BE56-CC2555A488C5}" type="slidenum">
              <a:rPr lang="en-GB" smtClean="0"/>
              <a:t>‹#›</a:t>
            </a:fld>
            <a:endParaRPr lang="en-GB"/>
          </a:p>
        </p:txBody>
      </p:sp>
    </p:spTree>
    <p:extLst>
      <p:ext uri="{BB962C8B-B14F-4D97-AF65-F5344CB8AC3E}">
        <p14:creationId xmlns:p14="http://schemas.microsoft.com/office/powerpoint/2010/main" val="2821543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A0129-781C-418D-A9CD-4237851CFC6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D297859-BECC-4C07-8EE8-1D4282233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0B7921-64E5-4FA9-8091-60AD264A467C}"/>
              </a:ext>
            </a:extLst>
          </p:cNvPr>
          <p:cNvSpPr>
            <a:spLocks noGrp="1"/>
          </p:cNvSpPr>
          <p:nvPr>
            <p:ph type="dt" sz="half" idx="10"/>
          </p:nvPr>
        </p:nvSpPr>
        <p:spPr/>
        <p:txBody>
          <a:bodyPr/>
          <a:lstStyle/>
          <a:p>
            <a:fld id="{20141B92-9186-4BE6-AD79-A01039501366}" type="datetimeFigureOut">
              <a:rPr lang="en-GB" smtClean="0"/>
              <a:t>09/06/2021</a:t>
            </a:fld>
            <a:endParaRPr lang="en-GB"/>
          </a:p>
        </p:txBody>
      </p:sp>
      <p:sp>
        <p:nvSpPr>
          <p:cNvPr id="5" name="Footer Placeholder 4">
            <a:extLst>
              <a:ext uri="{FF2B5EF4-FFF2-40B4-BE49-F238E27FC236}">
                <a16:creationId xmlns:a16="http://schemas.microsoft.com/office/drawing/2014/main" id="{FE32BDC7-96AC-4545-ACF4-1CC1D2937D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04A7BC-BF46-40D5-A0A2-FC4EB73D39AB}"/>
              </a:ext>
            </a:extLst>
          </p:cNvPr>
          <p:cNvSpPr>
            <a:spLocks noGrp="1"/>
          </p:cNvSpPr>
          <p:nvPr>
            <p:ph type="sldNum" sz="quarter" idx="12"/>
          </p:nvPr>
        </p:nvSpPr>
        <p:spPr/>
        <p:txBody>
          <a:bodyPr/>
          <a:lstStyle/>
          <a:p>
            <a:fld id="{2EEC9977-72AD-458D-BE56-CC2555A488C5}" type="slidenum">
              <a:rPr lang="en-GB" smtClean="0"/>
              <a:t>‹#›</a:t>
            </a:fld>
            <a:endParaRPr lang="en-GB"/>
          </a:p>
        </p:txBody>
      </p:sp>
    </p:spTree>
    <p:extLst>
      <p:ext uri="{BB962C8B-B14F-4D97-AF65-F5344CB8AC3E}">
        <p14:creationId xmlns:p14="http://schemas.microsoft.com/office/powerpoint/2010/main" val="3815568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7105F-D849-418F-B935-9CD6EF5E71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73227E4-6317-489B-9195-83D516906E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6C9F10-8410-4961-A76F-785D3AD44D13}"/>
              </a:ext>
            </a:extLst>
          </p:cNvPr>
          <p:cNvSpPr>
            <a:spLocks noGrp="1"/>
          </p:cNvSpPr>
          <p:nvPr>
            <p:ph type="dt" sz="half" idx="10"/>
          </p:nvPr>
        </p:nvSpPr>
        <p:spPr/>
        <p:txBody>
          <a:bodyPr/>
          <a:lstStyle/>
          <a:p>
            <a:fld id="{20141B92-9186-4BE6-AD79-A01039501366}" type="datetimeFigureOut">
              <a:rPr lang="en-GB" smtClean="0"/>
              <a:t>09/06/2021</a:t>
            </a:fld>
            <a:endParaRPr lang="en-GB"/>
          </a:p>
        </p:txBody>
      </p:sp>
      <p:sp>
        <p:nvSpPr>
          <p:cNvPr id="5" name="Footer Placeholder 4">
            <a:extLst>
              <a:ext uri="{FF2B5EF4-FFF2-40B4-BE49-F238E27FC236}">
                <a16:creationId xmlns:a16="http://schemas.microsoft.com/office/drawing/2014/main" id="{34E84895-06D8-4A2D-8F67-FC0E74E9C7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70E993-D89F-4D94-A1E5-5442DE2B9448}"/>
              </a:ext>
            </a:extLst>
          </p:cNvPr>
          <p:cNvSpPr>
            <a:spLocks noGrp="1"/>
          </p:cNvSpPr>
          <p:nvPr>
            <p:ph type="sldNum" sz="quarter" idx="12"/>
          </p:nvPr>
        </p:nvSpPr>
        <p:spPr/>
        <p:txBody>
          <a:bodyPr/>
          <a:lstStyle/>
          <a:p>
            <a:fld id="{2EEC9977-72AD-458D-BE56-CC2555A488C5}" type="slidenum">
              <a:rPr lang="en-GB" smtClean="0"/>
              <a:t>‹#›</a:t>
            </a:fld>
            <a:endParaRPr lang="en-GB"/>
          </a:p>
        </p:txBody>
      </p:sp>
    </p:spTree>
    <p:extLst>
      <p:ext uri="{BB962C8B-B14F-4D97-AF65-F5344CB8AC3E}">
        <p14:creationId xmlns:p14="http://schemas.microsoft.com/office/powerpoint/2010/main" val="2256147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C8AC0-58EE-462F-8BC2-24C4584830D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0D22067-750F-4F6A-A573-82B4EAF1D0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B88F097-3062-4F51-983C-E96A0067B9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1E361B-6576-4001-90A2-410D67369D7C}"/>
              </a:ext>
            </a:extLst>
          </p:cNvPr>
          <p:cNvSpPr>
            <a:spLocks noGrp="1"/>
          </p:cNvSpPr>
          <p:nvPr>
            <p:ph type="dt" sz="half" idx="10"/>
          </p:nvPr>
        </p:nvSpPr>
        <p:spPr/>
        <p:txBody>
          <a:bodyPr/>
          <a:lstStyle/>
          <a:p>
            <a:fld id="{20141B92-9186-4BE6-AD79-A01039501366}" type="datetimeFigureOut">
              <a:rPr lang="en-GB" smtClean="0"/>
              <a:t>09/06/2021</a:t>
            </a:fld>
            <a:endParaRPr lang="en-GB"/>
          </a:p>
        </p:txBody>
      </p:sp>
      <p:sp>
        <p:nvSpPr>
          <p:cNvPr id="6" name="Footer Placeholder 5">
            <a:extLst>
              <a:ext uri="{FF2B5EF4-FFF2-40B4-BE49-F238E27FC236}">
                <a16:creationId xmlns:a16="http://schemas.microsoft.com/office/drawing/2014/main" id="{BD0ACF20-458B-460B-BF92-C195534A3A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54D694E-DA6F-4F09-BD23-F44E712895A1}"/>
              </a:ext>
            </a:extLst>
          </p:cNvPr>
          <p:cNvSpPr>
            <a:spLocks noGrp="1"/>
          </p:cNvSpPr>
          <p:nvPr>
            <p:ph type="sldNum" sz="quarter" idx="12"/>
          </p:nvPr>
        </p:nvSpPr>
        <p:spPr/>
        <p:txBody>
          <a:bodyPr/>
          <a:lstStyle/>
          <a:p>
            <a:fld id="{2EEC9977-72AD-458D-BE56-CC2555A488C5}" type="slidenum">
              <a:rPr lang="en-GB" smtClean="0"/>
              <a:t>‹#›</a:t>
            </a:fld>
            <a:endParaRPr lang="en-GB"/>
          </a:p>
        </p:txBody>
      </p:sp>
    </p:spTree>
    <p:extLst>
      <p:ext uri="{BB962C8B-B14F-4D97-AF65-F5344CB8AC3E}">
        <p14:creationId xmlns:p14="http://schemas.microsoft.com/office/powerpoint/2010/main" val="2066744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5C125-37DF-41A2-9099-37CFBC9B4D0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74F5FB5-CDFC-4EE3-96CC-811E5E89A7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99336D-6353-4239-BBD8-71113B47F0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DCEFBE5-4CA8-48B9-9794-036984BD9E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4F93B5-3B48-4EFC-A497-087CA62600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AFD84B7-8538-4C3B-80F2-1BC9289889BA}"/>
              </a:ext>
            </a:extLst>
          </p:cNvPr>
          <p:cNvSpPr>
            <a:spLocks noGrp="1"/>
          </p:cNvSpPr>
          <p:nvPr>
            <p:ph type="dt" sz="half" idx="10"/>
          </p:nvPr>
        </p:nvSpPr>
        <p:spPr/>
        <p:txBody>
          <a:bodyPr/>
          <a:lstStyle/>
          <a:p>
            <a:fld id="{20141B92-9186-4BE6-AD79-A01039501366}" type="datetimeFigureOut">
              <a:rPr lang="en-GB" smtClean="0"/>
              <a:t>09/06/2021</a:t>
            </a:fld>
            <a:endParaRPr lang="en-GB"/>
          </a:p>
        </p:txBody>
      </p:sp>
      <p:sp>
        <p:nvSpPr>
          <p:cNvPr id="8" name="Footer Placeholder 7">
            <a:extLst>
              <a:ext uri="{FF2B5EF4-FFF2-40B4-BE49-F238E27FC236}">
                <a16:creationId xmlns:a16="http://schemas.microsoft.com/office/drawing/2014/main" id="{59529DD7-980D-4875-A1ED-13D285F4E0A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E4B01E3-F6F7-48B6-93F6-AFC5E1A52129}"/>
              </a:ext>
            </a:extLst>
          </p:cNvPr>
          <p:cNvSpPr>
            <a:spLocks noGrp="1"/>
          </p:cNvSpPr>
          <p:nvPr>
            <p:ph type="sldNum" sz="quarter" idx="12"/>
          </p:nvPr>
        </p:nvSpPr>
        <p:spPr/>
        <p:txBody>
          <a:bodyPr/>
          <a:lstStyle/>
          <a:p>
            <a:fld id="{2EEC9977-72AD-458D-BE56-CC2555A488C5}" type="slidenum">
              <a:rPr lang="en-GB" smtClean="0"/>
              <a:t>‹#›</a:t>
            </a:fld>
            <a:endParaRPr lang="en-GB"/>
          </a:p>
        </p:txBody>
      </p:sp>
    </p:spTree>
    <p:extLst>
      <p:ext uri="{BB962C8B-B14F-4D97-AF65-F5344CB8AC3E}">
        <p14:creationId xmlns:p14="http://schemas.microsoft.com/office/powerpoint/2010/main" val="784000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9046-C953-4B06-B2E2-60F250AE2D3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E614B43-0D9C-4B94-8FAE-2FFBF1C1B6A0}"/>
              </a:ext>
            </a:extLst>
          </p:cNvPr>
          <p:cNvSpPr>
            <a:spLocks noGrp="1"/>
          </p:cNvSpPr>
          <p:nvPr>
            <p:ph type="dt" sz="half" idx="10"/>
          </p:nvPr>
        </p:nvSpPr>
        <p:spPr/>
        <p:txBody>
          <a:bodyPr/>
          <a:lstStyle/>
          <a:p>
            <a:fld id="{20141B92-9186-4BE6-AD79-A01039501366}" type="datetimeFigureOut">
              <a:rPr lang="en-GB" smtClean="0"/>
              <a:t>09/06/2021</a:t>
            </a:fld>
            <a:endParaRPr lang="en-GB"/>
          </a:p>
        </p:txBody>
      </p:sp>
      <p:sp>
        <p:nvSpPr>
          <p:cNvPr id="4" name="Footer Placeholder 3">
            <a:extLst>
              <a:ext uri="{FF2B5EF4-FFF2-40B4-BE49-F238E27FC236}">
                <a16:creationId xmlns:a16="http://schemas.microsoft.com/office/drawing/2014/main" id="{C4897178-5D2A-4049-82F2-820B4EBBA37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2874A69-53C9-4CA2-B508-602714C64657}"/>
              </a:ext>
            </a:extLst>
          </p:cNvPr>
          <p:cNvSpPr>
            <a:spLocks noGrp="1"/>
          </p:cNvSpPr>
          <p:nvPr>
            <p:ph type="sldNum" sz="quarter" idx="12"/>
          </p:nvPr>
        </p:nvSpPr>
        <p:spPr/>
        <p:txBody>
          <a:bodyPr/>
          <a:lstStyle/>
          <a:p>
            <a:fld id="{2EEC9977-72AD-458D-BE56-CC2555A488C5}" type="slidenum">
              <a:rPr lang="en-GB" smtClean="0"/>
              <a:t>‹#›</a:t>
            </a:fld>
            <a:endParaRPr lang="en-GB"/>
          </a:p>
        </p:txBody>
      </p:sp>
    </p:spTree>
    <p:extLst>
      <p:ext uri="{BB962C8B-B14F-4D97-AF65-F5344CB8AC3E}">
        <p14:creationId xmlns:p14="http://schemas.microsoft.com/office/powerpoint/2010/main" val="3920608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483914-3849-48BC-BF10-8A242C7E9354}"/>
              </a:ext>
            </a:extLst>
          </p:cNvPr>
          <p:cNvSpPr>
            <a:spLocks noGrp="1"/>
          </p:cNvSpPr>
          <p:nvPr>
            <p:ph type="dt" sz="half" idx="10"/>
          </p:nvPr>
        </p:nvSpPr>
        <p:spPr/>
        <p:txBody>
          <a:bodyPr/>
          <a:lstStyle/>
          <a:p>
            <a:fld id="{20141B92-9186-4BE6-AD79-A01039501366}" type="datetimeFigureOut">
              <a:rPr lang="en-GB" smtClean="0"/>
              <a:t>09/06/2021</a:t>
            </a:fld>
            <a:endParaRPr lang="en-GB"/>
          </a:p>
        </p:txBody>
      </p:sp>
      <p:sp>
        <p:nvSpPr>
          <p:cNvPr id="3" name="Footer Placeholder 2">
            <a:extLst>
              <a:ext uri="{FF2B5EF4-FFF2-40B4-BE49-F238E27FC236}">
                <a16:creationId xmlns:a16="http://schemas.microsoft.com/office/drawing/2014/main" id="{9CA05043-090A-467D-BCB6-3554AC408E5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6995E76-B98D-46F2-A7A1-95A15D86EF55}"/>
              </a:ext>
            </a:extLst>
          </p:cNvPr>
          <p:cNvSpPr>
            <a:spLocks noGrp="1"/>
          </p:cNvSpPr>
          <p:nvPr>
            <p:ph type="sldNum" sz="quarter" idx="12"/>
          </p:nvPr>
        </p:nvSpPr>
        <p:spPr/>
        <p:txBody>
          <a:bodyPr/>
          <a:lstStyle/>
          <a:p>
            <a:fld id="{2EEC9977-72AD-458D-BE56-CC2555A488C5}" type="slidenum">
              <a:rPr lang="en-GB" smtClean="0"/>
              <a:t>‹#›</a:t>
            </a:fld>
            <a:endParaRPr lang="en-GB"/>
          </a:p>
        </p:txBody>
      </p:sp>
    </p:spTree>
    <p:extLst>
      <p:ext uri="{BB962C8B-B14F-4D97-AF65-F5344CB8AC3E}">
        <p14:creationId xmlns:p14="http://schemas.microsoft.com/office/powerpoint/2010/main" val="1910609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2FCE-A57F-452E-ADD8-44DE9E146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86FA84A-531F-4B79-8158-D47DF0E7EF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C60FECD-0174-4409-A203-46ABB0558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F4FB00-17D8-4BC6-91D1-05BF5761C092}"/>
              </a:ext>
            </a:extLst>
          </p:cNvPr>
          <p:cNvSpPr>
            <a:spLocks noGrp="1"/>
          </p:cNvSpPr>
          <p:nvPr>
            <p:ph type="dt" sz="half" idx="10"/>
          </p:nvPr>
        </p:nvSpPr>
        <p:spPr/>
        <p:txBody>
          <a:bodyPr/>
          <a:lstStyle/>
          <a:p>
            <a:fld id="{20141B92-9186-4BE6-AD79-A01039501366}" type="datetimeFigureOut">
              <a:rPr lang="en-GB" smtClean="0"/>
              <a:t>09/06/2021</a:t>
            </a:fld>
            <a:endParaRPr lang="en-GB"/>
          </a:p>
        </p:txBody>
      </p:sp>
      <p:sp>
        <p:nvSpPr>
          <p:cNvPr id="6" name="Footer Placeholder 5">
            <a:extLst>
              <a:ext uri="{FF2B5EF4-FFF2-40B4-BE49-F238E27FC236}">
                <a16:creationId xmlns:a16="http://schemas.microsoft.com/office/drawing/2014/main" id="{A5A64F96-B5CD-49CB-8AB7-643CF45A18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1BD4481-6EBC-4E20-95B0-A1BE9FC6C2A8}"/>
              </a:ext>
            </a:extLst>
          </p:cNvPr>
          <p:cNvSpPr>
            <a:spLocks noGrp="1"/>
          </p:cNvSpPr>
          <p:nvPr>
            <p:ph type="sldNum" sz="quarter" idx="12"/>
          </p:nvPr>
        </p:nvSpPr>
        <p:spPr/>
        <p:txBody>
          <a:bodyPr/>
          <a:lstStyle/>
          <a:p>
            <a:fld id="{2EEC9977-72AD-458D-BE56-CC2555A488C5}" type="slidenum">
              <a:rPr lang="en-GB" smtClean="0"/>
              <a:t>‹#›</a:t>
            </a:fld>
            <a:endParaRPr lang="en-GB"/>
          </a:p>
        </p:txBody>
      </p:sp>
    </p:spTree>
    <p:extLst>
      <p:ext uri="{BB962C8B-B14F-4D97-AF65-F5344CB8AC3E}">
        <p14:creationId xmlns:p14="http://schemas.microsoft.com/office/powerpoint/2010/main" val="1284642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B45D-420F-499E-857F-5B323EC5CD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CA4992E-66FB-48F0-B982-25F28CFD13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19F5675-16C6-40B7-9F8C-BB8481966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D4258-75CB-483F-B0B6-41D69C0FE827}"/>
              </a:ext>
            </a:extLst>
          </p:cNvPr>
          <p:cNvSpPr>
            <a:spLocks noGrp="1"/>
          </p:cNvSpPr>
          <p:nvPr>
            <p:ph type="dt" sz="half" idx="10"/>
          </p:nvPr>
        </p:nvSpPr>
        <p:spPr/>
        <p:txBody>
          <a:bodyPr/>
          <a:lstStyle/>
          <a:p>
            <a:fld id="{20141B92-9186-4BE6-AD79-A01039501366}" type="datetimeFigureOut">
              <a:rPr lang="en-GB" smtClean="0"/>
              <a:t>09/06/2021</a:t>
            </a:fld>
            <a:endParaRPr lang="en-GB"/>
          </a:p>
        </p:txBody>
      </p:sp>
      <p:sp>
        <p:nvSpPr>
          <p:cNvPr id="6" name="Footer Placeholder 5">
            <a:extLst>
              <a:ext uri="{FF2B5EF4-FFF2-40B4-BE49-F238E27FC236}">
                <a16:creationId xmlns:a16="http://schemas.microsoft.com/office/drawing/2014/main" id="{BF7A5CB7-301C-459B-80CA-316947DDCD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AFC9CF-7E75-4C7E-AB0B-2BFB5A724267}"/>
              </a:ext>
            </a:extLst>
          </p:cNvPr>
          <p:cNvSpPr>
            <a:spLocks noGrp="1"/>
          </p:cNvSpPr>
          <p:nvPr>
            <p:ph type="sldNum" sz="quarter" idx="12"/>
          </p:nvPr>
        </p:nvSpPr>
        <p:spPr/>
        <p:txBody>
          <a:bodyPr/>
          <a:lstStyle/>
          <a:p>
            <a:fld id="{2EEC9977-72AD-458D-BE56-CC2555A488C5}" type="slidenum">
              <a:rPr lang="en-GB" smtClean="0"/>
              <a:t>‹#›</a:t>
            </a:fld>
            <a:endParaRPr lang="en-GB"/>
          </a:p>
        </p:txBody>
      </p:sp>
    </p:spTree>
    <p:extLst>
      <p:ext uri="{BB962C8B-B14F-4D97-AF65-F5344CB8AC3E}">
        <p14:creationId xmlns:p14="http://schemas.microsoft.com/office/powerpoint/2010/main" val="2382042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18A05A-5FF9-4704-B44E-7A5F732424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473CE2E-39B1-45B1-85AF-5B344F7D0B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5FBA98F-9A2E-4F71-8E1E-B24953F6C7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141B92-9186-4BE6-AD79-A01039501366}" type="datetimeFigureOut">
              <a:rPr lang="en-GB" smtClean="0"/>
              <a:t>09/06/2021</a:t>
            </a:fld>
            <a:endParaRPr lang="en-GB"/>
          </a:p>
        </p:txBody>
      </p:sp>
      <p:sp>
        <p:nvSpPr>
          <p:cNvPr id="5" name="Footer Placeholder 4">
            <a:extLst>
              <a:ext uri="{FF2B5EF4-FFF2-40B4-BE49-F238E27FC236}">
                <a16:creationId xmlns:a16="http://schemas.microsoft.com/office/drawing/2014/main" id="{DC2C631A-8AA4-400F-87C7-36CD403316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CCBE7F5-559A-40B1-A40A-2F0295ED6A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EC9977-72AD-458D-BE56-CC2555A488C5}" type="slidenum">
              <a:rPr lang="en-GB" smtClean="0"/>
              <a:t>‹#›</a:t>
            </a:fld>
            <a:endParaRPr lang="en-GB"/>
          </a:p>
        </p:txBody>
      </p:sp>
    </p:spTree>
    <p:extLst>
      <p:ext uri="{BB962C8B-B14F-4D97-AF65-F5344CB8AC3E}">
        <p14:creationId xmlns:p14="http://schemas.microsoft.com/office/powerpoint/2010/main" val="843740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1">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ricket">
            <a:extLst>
              <a:ext uri="{FF2B5EF4-FFF2-40B4-BE49-F238E27FC236}">
                <a16:creationId xmlns:a16="http://schemas.microsoft.com/office/drawing/2014/main" id="{C8C0BBD9-1AE4-41F5-B47D-CF4A68C148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9045" y="1472476"/>
            <a:ext cx="3789988" cy="3789988"/>
          </a:xfrm>
          <a:prstGeom prst="rect">
            <a:avLst/>
          </a:prstGeom>
        </p:spPr>
      </p:pic>
      <p:sp>
        <p:nvSpPr>
          <p:cNvPr id="15" name="Freeform: Shape 13">
            <a:extLst>
              <a:ext uri="{FF2B5EF4-FFF2-40B4-BE49-F238E27FC236}">
                <a16:creationId xmlns:a16="http://schemas.microsoft.com/office/drawing/2014/main" id="{AB8B8498-A488-40AF-99EB-F622ED9AD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8896786" cy="6858478"/>
          </a:xfrm>
          <a:custGeom>
            <a:avLst/>
            <a:gdLst>
              <a:gd name="connsiteX0" fmla="*/ 1472231 w 8896786"/>
              <a:gd name="connsiteY0" fmla="*/ 6858478 h 6858478"/>
              <a:gd name="connsiteX1" fmla="*/ 8896786 w 8896786"/>
              <a:gd name="connsiteY1" fmla="*/ 6858478 h 6858478"/>
              <a:gd name="connsiteX2" fmla="*/ 5720411 w 8896786"/>
              <a:gd name="connsiteY2" fmla="*/ 0 h 6858478"/>
              <a:gd name="connsiteX3" fmla="*/ 5714834 w 8896786"/>
              <a:gd name="connsiteY3" fmla="*/ 0 h 6858478"/>
              <a:gd name="connsiteX4" fmla="*/ 4648606 w 8896786"/>
              <a:gd name="connsiteY4" fmla="*/ 0 h 6858478"/>
              <a:gd name="connsiteX5" fmla="*/ 0 w 8896786"/>
              <a:gd name="connsiteY5" fmla="*/ 0 h 6858478"/>
              <a:gd name="connsiteX6" fmla="*/ 0 w 8896786"/>
              <a:gd name="connsiteY6" fmla="*/ 6857915 h 6858478"/>
              <a:gd name="connsiteX7" fmla="*/ 1472491 w 8896786"/>
              <a:gd name="connsiteY7" fmla="*/ 6857915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6786" h="6858478">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2F033D07-FE42-4E5C-A00A-FFE1D42C0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9"/>
            <a:ext cx="8096249" cy="6858479"/>
          </a:xfrm>
          <a:custGeom>
            <a:avLst/>
            <a:gdLst>
              <a:gd name="connsiteX0" fmla="*/ 0 w 8096249"/>
              <a:gd name="connsiteY0" fmla="*/ 6858479 h 6858479"/>
              <a:gd name="connsiteX1" fmla="*/ 2130297 w 8096249"/>
              <a:gd name="connsiteY1" fmla="*/ 6858479 h 6858479"/>
              <a:gd name="connsiteX2" fmla="*/ 2130297 w 8096249"/>
              <a:gd name="connsiteY2" fmla="*/ 6858478 h 6858479"/>
              <a:gd name="connsiteX3" fmla="*/ 8096249 w 8096249"/>
              <a:gd name="connsiteY3" fmla="*/ 6858478 h 6858479"/>
              <a:gd name="connsiteX4" fmla="*/ 4919874 w 8096249"/>
              <a:gd name="connsiteY4" fmla="*/ 0 h 6858479"/>
              <a:gd name="connsiteX5" fmla="*/ 4914297 w 8096249"/>
              <a:gd name="connsiteY5" fmla="*/ 0 h 6858479"/>
              <a:gd name="connsiteX6" fmla="*/ 3848069 w 8096249"/>
              <a:gd name="connsiteY6" fmla="*/ 0 h 6858479"/>
              <a:gd name="connsiteX7" fmla="*/ 18197 w 8096249"/>
              <a:gd name="connsiteY7" fmla="*/ 0 h 6858479"/>
              <a:gd name="connsiteX8" fmla="*/ 18197 w 8096249"/>
              <a:gd name="connsiteY8" fmla="*/ 479 h 6858479"/>
              <a:gd name="connsiteX9" fmla="*/ 0 w 8096249"/>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49" h="6858479">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32A673-1E90-40B3-9DE2-6040CA36B713}"/>
              </a:ext>
            </a:extLst>
          </p:cNvPr>
          <p:cNvSpPr>
            <a:spLocks noGrp="1"/>
          </p:cNvSpPr>
          <p:nvPr>
            <p:ph type="ctrTitle"/>
          </p:nvPr>
        </p:nvSpPr>
        <p:spPr>
          <a:xfrm>
            <a:off x="804672" y="877824"/>
            <a:ext cx="5294376" cy="3072384"/>
          </a:xfrm>
        </p:spPr>
        <p:txBody>
          <a:bodyPr anchor="b">
            <a:normAutofit/>
          </a:bodyPr>
          <a:lstStyle/>
          <a:p>
            <a:pPr algn="l"/>
            <a:r>
              <a:rPr lang="en-GB" sz="5400"/>
              <a:t>Pascoe Vale Central Cricket Club</a:t>
            </a:r>
          </a:p>
        </p:txBody>
      </p:sp>
      <p:sp>
        <p:nvSpPr>
          <p:cNvPr id="3" name="Subtitle 2">
            <a:extLst>
              <a:ext uri="{FF2B5EF4-FFF2-40B4-BE49-F238E27FC236}">
                <a16:creationId xmlns:a16="http://schemas.microsoft.com/office/drawing/2014/main" id="{1272257D-AB4A-443A-A3C2-DB0BEFCCBD80}"/>
              </a:ext>
            </a:extLst>
          </p:cNvPr>
          <p:cNvSpPr>
            <a:spLocks noGrp="1"/>
          </p:cNvSpPr>
          <p:nvPr>
            <p:ph type="subTitle" idx="1"/>
          </p:nvPr>
        </p:nvSpPr>
        <p:spPr>
          <a:xfrm>
            <a:off x="865632" y="4314226"/>
            <a:ext cx="4167376" cy="1155525"/>
          </a:xfrm>
        </p:spPr>
        <p:txBody>
          <a:bodyPr anchor="t">
            <a:normAutofit/>
          </a:bodyPr>
          <a:lstStyle/>
          <a:p>
            <a:pPr algn="l"/>
            <a:r>
              <a:rPr lang="en-GB" sz="2000"/>
              <a:t>Website plan</a:t>
            </a:r>
          </a:p>
        </p:txBody>
      </p:sp>
      <p:sp>
        <p:nvSpPr>
          <p:cNvPr id="6" name="Diagonal Stripe 5">
            <a:extLst>
              <a:ext uri="{FF2B5EF4-FFF2-40B4-BE49-F238E27FC236}">
                <a16:creationId xmlns:a16="http://schemas.microsoft.com/office/drawing/2014/main" id="{6ADF7C2D-EC3C-49E8-9F28-EF1A3BFC921C}"/>
              </a:ext>
            </a:extLst>
          </p:cNvPr>
          <p:cNvSpPr/>
          <p:nvPr/>
        </p:nvSpPr>
        <p:spPr>
          <a:xfrm>
            <a:off x="4859383" y="-478"/>
            <a:ext cx="4037403" cy="6865584"/>
          </a:xfrm>
          <a:custGeom>
            <a:avLst/>
            <a:gdLst>
              <a:gd name="connsiteX0" fmla="*/ 0 w 4019987"/>
              <a:gd name="connsiteY0" fmla="*/ 5461557 h 6923793"/>
              <a:gd name="connsiteX1" fmla="*/ 3171006 w 4019987"/>
              <a:gd name="connsiteY1" fmla="*/ 0 h 6923793"/>
              <a:gd name="connsiteX2" fmla="*/ 4019987 w 4019987"/>
              <a:gd name="connsiteY2" fmla="*/ 0 h 6923793"/>
              <a:gd name="connsiteX3" fmla="*/ 0 w 4019987"/>
              <a:gd name="connsiteY3" fmla="*/ 6923793 h 6923793"/>
              <a:gd name="connsiteX4" fmla="*/ 0 w 4019987"/>
              <a:gd name="connsiteY4" fmla="*/ 5461557 h 6923793"/>
              <a:gd name="connsiteX0" fmla="*/ 0 w 4019987"/>
              <a:gd name="connsiteY0" fmla="*/ 5461557 h 5461557"/>
              <a:gd name="connsiteX1" fmla="*/ 3171006 w 4019987"/>
              <a:gd name="connsiteY1" fmla="*/ 0 h 5461557"/>
              <a:gd name="connsiteX2" fmla="*/ 4019987 w 4019987"/>
              <a:gd name="connsiteY2" fmla="*/ 0 h 5461557"/>
              <a:gd name="connsiteX3" fmla="*/ 862148 w 4019987"/>
              <a:gd name="connsiteY3" fmla="*/ 5452045 h 5461557"/>
              <a:gd name="connsiteX4" fmla="*/ 0 w 4019987"/>
              <a:gd name="connsiteY4" fmla="*/ 5461557 h 5461557"/>
              <a:gd name="connsiteX0" fmla="*/ 0 w 4019987"/>
              <a:gd name="connsiteY0" fmla="*/ 5461557 h 5467215"/>
              <a:gd name="connsiteX1" fmla="*/ 3171006 w 4019987"/>
              <a:gd name="connsiteY1" fmla="*/ 0 h 5467215"/>
              <a:gd name="connsiteX2" fmla="*/ 4019987 w 4019987"/>
              <a:gd name="connsiteY2" fmla="*/ 0 h 5467215"/>
              <a:gd name="connsiteX3" fmla="*/ 862148 w 4019987"/>
              <a:gd name="connsiteY3" fmla="*/ 5467215 h 5467215"/>
              <a:gd name="connsiteX4" fmla="*/ 0 w 4019987"/>
              <a:gd name="connsiteY4" fmla="*/ 5461557 h 5467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9987" h="5467215">
                <a:moveTo>
                  <a:pt x="0" y="5461557"/>
                </a:moveTo>
                <a:lnTo>
                  <a:pt x="3171006" y="0"/>
                </a:lnTo>
                <a:lnTo>
                  <a:pt x="4019987" y="0"/>
                </a:lnTo>
                <a:lnTo>
                  <a:pt x="862148" y="5467215"/>
                </a:lnTo>
                <a:lnTo>
                  <a:pt x="0" y="546155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5248415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1D4DCC-4D14-49D2-BFE9-18BA3E5B1860}"/>
              </a:ext>
            </a:extLst>
          </p:cNvPr>
          <p:cNvPicPr>
            <a:picLocks noChangeAspect="1"/>
          </p:cNvPicPr>
          <p:nvPr/>
        </p:nvPicPr>
        <p:blipFill>
          <a:blip r:embed="rId2"/>
          <a:stretch>
            <a:fillRect/>
          </a:stretch>
        </p:blipFill>
        <p:spPr>
          <a:xfrm>
            <a:off x="1423987" y="314325"/>
            <a:ext cx="9344025" cy="6229350"/>
          </a:xfrm>
          <a:prstGeom prst="rect">
            <a:avLst/>
          </a:prstGeom>
          <a:solidFill>
            <a:srgbClr val="FFBF00"/>
          </a:solidFill>
        </p:spPr>
      </p:pic>
    </p:spTree>
    <p:extLst>
      <p:ext uri="{BB962C8B-B14F-4D97-AF65-F5344CB8AC3E}">
        <p14:creationId xmlns:p14="http://schemas.microsoft.com/office/powerpoint/2010/main" val="2776716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81554-799E-455D-A079-E15135AD1EF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29872E0-DDA1-479A-93C7-8CF5D90994F1}"/>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EE6C196D-E7D5-49C5-BC0B-3E4A989E4E95}"/>
              </a:ext>
            </a:extLst>
          </p:cNvPr>
          <p:cNvPicPr>
            <a:picLocks noChangeAspect="1"/>
          </p:cNvPicPr>
          <p:nvPr/>
        </p:nvPicPr>
        <p:blipFill>
          <a:blip r:embed="rId2"/>
          <a:stretch>
            <a:fillRect/>
          </a:stretch>
        </p:blipFill>
        <p:spPr>
          <a:xfrm>
            <a:off x="1300162" y="57150"/>
            <a:ext cx="9591675" cy="6743700"/>
          </a:xfrm>
          <a:prstGeom prst="rect">
            <a:avLst/>
          </a:prstGeom>
        </p:spPr>
      </p:pic>
    </p:spTree>
    <p:extLst>
      <p:ext uri="{BB962C8B-B14F-4D97-AF65-F5344CB8AC3E}">
        <p14:creationId xmlns:p14="http://schemas.microsoft.com/office/powerpoint/2010/main" val="2886870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496B08A2-7BEF-4129-A68F-6A65CDF62D63}"/>
              </a:ext>
            </a:extLst>
          </p:cNvPr>
          <p:cNvSpPr/>
          <p:nvPr/>
        </p:nvSpPr>
        <p:spPr>
          <a:xfrm>
            <a:off x="5659820" y="1834053"/>
            <a:ext cx="4624551" cy="4624551"/>
          </a:xfrm>
          <a:prstGeom prst="ellipse">
            <a:avLst/>
          </a:prstGeom>
          <a:solidFill>
            <a:srgbClr val="0101A3"/>
          </a:solidFill>
          <a:ln w="57150">
            <a:solidFill>
              <a:srgbClr val="FFB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ArchUp">
              <a:avLst/>
            </a:prstTxWarp>
          </a:bodyPr>
          <a:lstStyle/>
          <a:p>
            <a:pPr algn="ctr"/>
            <a:endParaRPr lang="en-GB" sz="2400" dirty="0">
              <a:latin typeface="Arial Black" panose="020B0A04020102020204" pitchFamily="34" charset="0"/>
            </a:endParaRPr>
          </a:p>
        </p:txBody>
      </p:sp>
      <p:sp>
        <p:nvSpPr>
          <p:cNvPr id="2" name="Title 1">
            <a:extLst>
              <a:ext uri="{FF2B5EF4-FFF2-40B4-BE49-F238E27FC236}">
                <a16:creationId xmlns:a16="http://schemas.microsoft.com/office/drawing/2014/main" id="{78900FCB-8977-403F-9E3C-0066AEA755E3}"/>
              </a:ext>
            </a:extLst>
          </p:cNvPr>
          <p:cNvSpPr>
            <a:spLocks noGrp="1"/>
          </p:cNvSpPr>
          <p:nvPr>
            <p:ph type="title"/>
          </p:nvPr>
        </p:nvSpPr>
        <p:spPr/>
        <p:txBody>
          <a:bodyPr/>
          <a:lstStyle/>
          <a:p>
            <a:r>
              <a:rPr lang="en-GB" dirty="0">
                <a:solidFill>
                  <a:schemeClr val="bg2">
                    <a:lumMod val="25000"/>
                  </a:schemeClr>
                </a:solidFill>
              </a:rPr>
              <a:t>Logo ideas</a:t>
            </a:r>
            <a:endParaRPr lang="en-GB" dirty="0"/>
          </a:p>
        </p:txBody>
      </p:sp>
      <p:pic>
        <p:nvPicPr>
          <p:cNvPr id="4" name="Picture 2">
            <a:extLst>
              <a:ext uri="{FF2B5EF4-FFF2-40B4-BE49-F238E27FC236}">
                <a16:creationId xmlns:a16="http://schemas.microsoft.com/office/drawing/2014/main" id="{76DE7F2E-84B7-497F-A217-F0083D6D7F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171" y="2151818"/>
            <a:ext cx="1293558" cy="1002542"/>
          </a:xfrm>
          <a:prstGeom prst="rect">
            <a:avLst/>
          </a:prstGeom>
          <a:solidFill>
            <a:srgbClr val="0101D1"/>
          </a:solidFill>
        </p:spPr>
      </p:pic>
      <p:sp>
        <p:nvSpPr>
          <p:cNvPr id="5" name="TextBox 4">
            <a:extLst>
              <a:ext uri="{FF2B5EF4-FFF2-40B4-BE49-F238E27FC236}">
                <a16:creationId xmlns:a16="http://schemas.microsoft.com/office/drawing/2014/main" id="{94BB0298-ECC1-4EAE-8CFD-E95EF4CEC24E}"/>
              </a:ext>
            </a:extLst>
          </p:cNvPr>
          <p:cNvSpPr txBox="1"/>
          <p:nvPr/>
        </p:nvSpPr>
        <p:spPr>
          <a:xfrm>
            <a:off x="719308" y="1562378"/>
            <a:ext cx="899285" cy="369332"/>
          </a:xfrm>
          <a:prstGeom prst="rect">
            <a:avLst/>
          </a:prstGeom>
          <a:noFill/>
        </p:spPr>
        <p:txBody>
          <a:bodyPr wrap="none" rtlCol="0">
            <a:spAutoFit/>
          </a:bodyPr>
          <a:lstStyle/>
          <a:p>
            <a:r>
              <a:rPr lang="en-GB" dirty="0">
                <a:solidFill>
                  <a:schemeClr val="bg2">
                    <a:lumMod val="10000"/>
                  </a:schemeClr>
                </a:solidFill>
              </a:rPr>
              <a:t>Current</a:t>
            </a:r>
          </a:p>
        </p:txBody>
      </p:sp>
      <p:pic>
        <p:nvPicPr>
          <p:cNvPr id="1026" name="Picture 2" descr="No photo description available.">
            <a:extLst>
              <a:ext uri="{FF2B5EF4-FFF2-40B4-BE49-F238E27FC236}">
                <a16:creationId xmlns:a16="http://schemas.microsoft.com/office/drawing/2014/main" id="{53E47866-B8D1-4D22-9462-794F5BE9EA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2752" y="1659754"/>
            <a:ext cx="1403624" cy="1871498"/>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5CC27D21-0F11-4643-A99B-33725FE7C78F}"/>
              </a:ext>
            </a:extLst>
          </p:cNvPr>
          <p:cNvSpPr/>
          <p:nvPr/>
        </p:nvSpPr>
        <p:spPr>
          <a:xfrm>
            <a:off x="5318234" y="1561573"/>
            <a:ext cx="5244663" cy="512300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ArchUp">
              <a:avLst/>
            </a:prstTxWarp>
          </a:bodyPr>
          <a:lstStyle/>
          <a:p>
            <a:pPr algn="ctr"/>
            <a:r>
              <a:rPr lang="en-GB" sz="2400" dirty="0">
                <a:solidFill>
                  <a:srgbClr val="FFBF00"/>
                </a:solidFill>
                <a:latin typeface="Arial Black" panose="020B0A04020102020204" pitchFamily="34" charset="0"/>
              </a:rPr>
              <a:t>PASCOE VALE CENTRAL</a:t>
            </a:r>
          </a:p>
        </p:txBody>
      </p:sp>
      <p:sp>
        <p:nvSpPr>
          <p:cNvPr id="10" name="Oval 9">
            <a:extLst>
              <a:ext uri="{FF2B5EF4-FFF2-40B4-BE49-F238E27FC236}">
                <a16:creationId xmlns:a16="http://schemas.microsoft.com/office/drawing/2014/main" id="{7DC770F5-EB81-4057-B445-77968D38D8A1}"/>
              </a:ext>
            </a:extLst>
          </p:cNvPr>
          <p:cNvSpPr/>
          <p:nvPr/>
        </p:nvSpPr>
        <p:spPr>
          <a:xfrm>
            <a:off x="5202621" y="2540877"/>
            <a:ext cx="5623034" cy="414370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prstTxWarp prst="textArchDown">
              <a:avLst/>
            </a:prstTxWarp>
          </a:bodyPr>
          <a:lstStyle/>
          <a:p>
            <a:pPr algn="ctr"/>
            <a:r>
              <a:rPr lang="en-GB" sz="2400" spc="600" dirty="0">
                <a:solidFill>
                  <a:srgbClr val="FFBF00"/>
                </a:solidFill>
                <a:latin typeface="Arial Black" panose="020B0A04020102020204" pitchFamily="34" charset="0"/>
              </a:rPr>
              <a:t>CRICKET CLUB</a:t>
            </a:r>
          </a:p>
        </p:txBody>
      </p:sp>
      <p:sp>
        <p:nvSpPr>
          <p:cNvPr id="12" name="Oval 11">
            <a:extLst>
              <a:ext uri="{FF2B5EF4-FFF2-40B4-BE49-F238E27FC236}">
                <a16:creationId xmlns:a16="http://schemas.microsoft.com/office/drawing/2014/main" id="{314DFB3B-5832-45C7-8C18-D967A5638FA0}"/>
              </a:ext>
            </a:extLst>
          </p:cNvPr>
          <p:cNvSpPr/>
          <p:nvPr/>
        </p:nvSpPr>
        <p:spPr>
          <a:xfrm>
            <a:off x="6529548" y="2703781"/>
            <a:ext cx="2885093" cy="2885093"/>
          </a:xfrm>
          <a:prstGeom prst="ellipse">
            <a:avLst/>
          </a:prstGeom>
          <a:noFill/>
          <a:ln w="57150">
            <a:solidFill>
              <a:srgbClr val="FFB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ArchUp">
              <a:avLst/>
            </a:prstTxWarp>
          </a:bodyPr>
          <a:lstStyle/>
          <a:p>
            <a:pPr algn="ctr"/>
            <a:endParaRPr lang="en-GB" sz="2400" dirty="0">
              <a:latin typeface="Arial Black" panose="020B0A04020102020204" pitchFamily="34" charset="0"/>
            </a:endParaRPr>
          </a:p>
        </p:txBody>
      </p:sp>
      <p:sp>
        <p:nvSpPr>
          <p:cNvPr id="15" name="TextBox 14">
            <a:extLst>
              <a:ext uri="{FF2B5EF4-FFF2-40B4-BE49-F238E27FC236}">
                <a16:creationId xmlns:a16="http://schemas.microsoft.com/office/drawing/2014/main" id="{89418D2D-708C-46EB-98E9-CD6C568581EF}"/>
              </a:ext>
            </a:extLst>
          </p:cNvPr>
          <p:cNvSpPr txBox="1"/>
          <p:nvPr/>
        </p:nvSpPr>
        <p:spPr>
          <a:xfrm>
            <a:off x="5791200" y="3961661"/>
            <a:ext cx="609600" cy="369332"/>
          </a:xfrm>
          <a:prstGeom prst="rect">
            <a:avLst/>
          </a:prstGeom>
          <a:noFill/>
        </p:spPr>
        <p:txBody>
          <a:bodyPr wrap="square">
            <a:spAutoFit/>
          </a:bodyPr>
          <a:lstStyle/>
          <a:p>
            <a:r>
              <a:rPr lang="en-GB" sz="1800" dirty="0">
                <a:solidFill>
                  <a:srgbClr val="FFBF00"/>
                </a:solidFill>
                <a:latin typeface="Arial Black" panose="020B0A04020102020204" pitchFamily="34" charset="0"/>
              </a:rPr>
              <a:t>19</a:t>
            </a:r>
          </a:p>
        </p:txBody>
      </p:sp>
      <p:sp>
        <p:nvSpPr>
          <p:cNvPr id="16" name="TextBox 15">
            <a:extLst>
              <a:ext uri="{FF2B5EF4-FFF2-40B4-BE49-F238E27FC236}">
                <a16:creationId xmlns:a16="http://schemas.microsoft.com/office/drawing/2014/main" id="{1D668333-FE7D-406B-A664-FBA1D24487A9}"/>
              </a:ext>
            </a:extLst>
          </p:cNvPr>
          <p:cNvSpPr txBox="1"/>
          <p:nvPr/>
        </p:nvSpPr>
        <p:spPr>
          <a:xfrm>
            <a:off x="9595940" y="3961661"/>
            <a:ext cx="609600" cy="369332"/>
          </a:xfrm>
          <a:prstGeom prst="rect">
            <a:avLst/>
          </a:prstGeom>
          <a:noFill/>
        </p:spPr>
        <p:txBody>
          <a:bodyPr wrap="square">
            <a:spAutoFit/>
          </a:bodyPr>
          <a:lstStyle/>
          <a:p>
            <a:r>
              <a:rPr lang="en-GB" sz="1800" dirty="0">
                <a:solidFill>
                  <a:srgbClr val="FFBF00"/>
                </a:solidFill>
                <a:latin typeface="Arial Black" panose="020B0A04020102020204" pitchFamily="34" charset="0"/>
              </a:rPr>
              <a:t>28</a:t>
            </a:r>
          </a:p>
        </p:txBody>
      </p:sp>
      <p:pic>
        <p:nvPicPr>
          <p:cNvPr id="13" name="Graphic 12" descr="Cricket with solid fill">
            <a:extLst>
              <a:ext uri="{FF2B5EF4-FFF2-40B4-BE49-F238E27FC236}">
                <a16:creationId xmlns:a16="http://schemas.microsoft.com/office/drawing/2014/main" id="{6EF75C9C-5325-4232-9D25-0ACB301A93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31724" y="3058065"/>
            <a:ext cx="2092004" cy="2092004"/>
          </a:xfrm>
          <a:prstGeom prst="rect">
            <a:avLst/>
          </a:prstGeom>
        </p:spPr>
      </p:pic>
    </p:spTree>
    <p:extLst>
      <p:ext uri="{BB962C8B-B14F-4D97-AF65-F5344CB8AC3E}">
        <p14:creationId xmlns:p14="http://schemas.microsoft.com/office/powerpoint/2010/main" val="1603262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descr="Roundel Logos Takeover - Footy Headlines">
            <a:extLst>
              <a:ext uri="{FF2B5EF4-FFF2-40B4-BE49-F238E27FC236}">
                <a16:creationId xmlns:a16="http://schemas.microsoft.com/office/drawing/2014/main" id="{132D77E0-0074-4F4C-9526-DC3117E4AB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275"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924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4" descr="r/baseball - I made revised logos for the inverse team names provided by u/AmericanCataphract">
            <a:extLst>
              <a:ext uri="{FF2B5EF4-FFF2-40B4-BE49-F238E27FC236}">
                <a16:creationId xmlns:a16="http://schemas.microsoft.com/office/drawing/2014/main" id="{7AB03E43-12B5-43A0-A2C0-35668EE491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548" y="0"/>
            <a:ext cx="9150904" cy="6872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075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63AB9-5BA6-46B5-B582-0E34671AAEA5}"/>
              </a:ext>
            </a:extLst>
          </p:cNvPr>
          <p:cNvSpPr>
            <a:spLocks noGrp="1"/>
          </p:cNvSpPr>
          <p:nvPr>
            <p:ph type="title"/>
          </p:nvPr>
        </p:nvSpPr>
        <p:spPr/>
        <p:txBody>
          <a:bodyPr/>
          <a:lstStyle/>
          <a:p>
            <a:pPr algn="ctr"/>
            <a:r>
              <a:rPr lang="en-GB" dirty="0">
                <a:solidFill>
                  <a:schemeClr val="bg2">
                    <a:lumMod val="25000"/>
                  </a:schemeClr>
                </a:solidFill>
              </a:rPr>
              <a:t>INSPO</a:t>
            </a:r>
          </a:p>
        </p:txBody>
      </p:sp>
    </p:spTree>
    <p:extLst>
      <p:ext uri="{BB962C8B-B14F-4D97-AF65-F5344CB8AC3E}">
        <p14:creationId xmlns:p14="http://schemas.microsoft.com/office/powerpoint/2010/main" val="3613130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B1BBF4-95A1-49BA-8986-B9CFCCCFFE79}"/>
              </a:ext>
            </a:extLst>
          </p:cNvPr>
          <p:cNvPicPr>
            <a:picLocks noChangeAspect="1"/>
          </p:cNvPicPr>
          <p:nvPr/>
        </p:nvPicPr>
        <p:blipFill>
          <a:blip r:embed="rId2"/>
          <a:stretch>
            <a:fillRect/>
          </a:stretch>
        </p:blipFill>
        <p:spPr>
          <a:xfrm>
            <a:off x="1115003" y="0"/>
            <a:ext cx="9961994" cy="6858000"/>
          </a:xfrm>
          <a:prstGeom prst="rect">
            <a:avLst/>
          </a:prstGeom>
        </p:spPr>
      </p:pic>
    </p:spTree>
    <p:extLst>
      <p:ext uri="{BB962C8B-B14F-4D97-AF65-F5344CB8AC3E}">
        <p14:creationId xmlns:p14="http://schemas.microsoft.com/office/powerpoint/2010/main" val="2149774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47EA-AD50-405A-AACE-7D436F07C0D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C7F69FC-4D38-4572-BBD5-68200C7FD328}"/>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F2DDF892-09FD-4FDB-9A02-1DF9B284903D}"/>
              </a:ext>
            </a:extLst>
          </p:cNvPr>
          <p:cNvPicPr>
            <a:picLocks noChangeAspect="1"/>
          </p:cNvPicPr>
          <p:nvPr/>
        </p:nvPicPr>
        <p:blipFill>
          <a:blip r:embed="rId2"/>
          <a:stretch>
            <a:fillRect/>
          </a:stretch>
        </p:blipFill>
        <p:spPr>
          <a:xfrm>
            <a:off x="743509" y="0"/>
            <a:ext cx="10704982" cy="6858000"/>
          </a:xfrm>
          <a:prstGeom prst="rect">
            <a:avLst/>
          </a:prstGeom>
        </p:spPr>
      </p:pic>
    </p:spTree>
    <p:extLst>
      <p:ext uri="{BB962C8B-B14F-4D97-AF65-F5344CB8AC3E}">
        <p14:creationId xmlns:p14="http://schemas.microsoft.com/office/powerpoint/2010/main" val="3338337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ED84-3B28-4D90-9951-FCBD0DB5352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F5335F2-05F7-4693-9DDA-0D56DA19F73C}"/>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9168A667-3D1D-451F-9019-F66489D7069A}"/>
              </a:ext>
            </a:extLst>
          </p:cNvPr>
          <p:cNvPicPr>
            <a:picLocks noChangeAspect="1"/>
          </p:cNvPicPr>
          <p:nvPr/>
        </p:nvPicPr>
        <p:blipFill>
          <a:blip r:embed="rId2"/>
          <a:stretch>
            <a:fillRect/>
          </a:stretch>
        </p:blipFill>
        <p:spPr>
          <a:xfrm>
            <a:off x="833437" y="766762"/>
            <a:ext cx="10525125" cy="5324475"/>
          </a:xfrm>
          <a:prstGeom prst="rect">
            <a:avLst/>
          </a:prstGeom>
        </p:spPr>
      </p:pic>
    </p:spTree>
    <p:extLst>
      <p:ext uri="{BB962C8B-B14F-4D97-AF65-F5344CB8AC3E}">
        <p14:creationId xmlns:p14="http://schemas.microsoft.com/office/powerpoint/2010/main" val="2428223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716694C-625A-42DE-BCDF-79FD3C77F83E}"/>
              </a:ext>
            </a:extLst>
          </p:cNvPr>
          <p:cNvSpPr/>
          <p:nvPr/>
        </p:nvSpPr>
        <p:spPr>
          <a:xfrm>
            <a:off x="522514" y="748938"/>
            <a:ext cx="1593669" cy="444137"/>
          </a:xfrm>
          <a:prstGeom prst="rect">
            <a:avLst/>
          </a:prstGeom>
          <a:solidFill>
            <a:srgbClr val="0201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About</a:t>
            </a:r>
          </a:p>
        </p:txBody>
      </p:sp>
      <p:sp>
        <p:nvSpPr>
          <p:cNvPr id="5" name="Rectangle 4">
            <a:extLst>
              <a:ext uri="{FF2B5EF4-FFF2-40B4-BE49-F238E27FC236}">
                <a16:creationId xmlns:a16="http://schemas.microsoft.com/office/drawing/2014/main" id="{25B564BA-B4F9-4413-995C-6858C4060807}"/>
              </a:ext>
            </a:extLst>
          </p:cNvPr>
          <p:cNvSpPr/>
          <p:nvPr/>
        </p:nvSpPr>
        <p:spPr>
          <a:xfrm>
            <a:off x="2442756" y="748937"/>
            <a:ext cx="1593669" cy="444137"/>
          </a:xfrm>
          <a:prstGeom prst="rect">
            <a:avLst/>
          </a:prstGeom>
          <a:solidFill>
            <a:srgbClr val="0201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Teams</a:t>
            </a:r>
          </a:p>
        </p:txBody>
      </p:sp>
      <p:sp>
        <p:nvSpPr>
          <p:cNvPr id="8" name="Rectangle 7">
            <a:extLst>
              <a:ext uri="{FF2B5EF4-FFF2-40B4-BE49-F238E27FC236}">
                <a16:creationId xmlns:a16="http://schemas.microsoft.com/office/drawing/2014/main" id="{07E9E20A-B5BE-4DB1-AC8C-1A621D4772BA}"/>
              </a:ext>
            </a:extLst>
          </p:cNvPr>
          <p:cNvSpPr/>
          <p:nvPr/>
        </p:nvSpPr>
        <p:spPr>
          <a:xfrm>
            <a:off x="6922364" y="748937"/>
            <a:ext cx="1593669" cy="444137"/>
          </a:xfrm>
          <a:prstGeom prst="rect">
            <a:avLst/>
          </a:prstGeom>
          <a:solidFill>
            <a:srgbClr val="0201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News &amp; events</a:t>
            </a:r>
          </a:p>
        </p:txBody>
      </p:sp>
      <p:sp>
        <p:nvSpPr>
          <p:cNvPr id="10" name="Rectangle 9">
            <a:extLst>
              <a:ext uri="{FF2B5EF4-FFF2-40B4-BE49-F238E27FC236}">
                <a16:creationId xmlns:a16="http://schemas.microsoft.com/office/drawing/2014/main" id="{DE4857C7-4011-4E86-A972-EFDAEA8AC9EE}"/>
              </a:ext>
            </a:extLst>
          </p:cNvPr>
          <p:cNvSpPr/>
          <p:nvPr/>
        </p:nvSpPr>
        <p:spPr>
          <a:xfrm>
            <a:off x="522514" y="1380310"/>
            <a:ext cx="1323702" cy="32657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t>History</a:t>
            </a:r>
          </a:p>
        </p:txBody>
      </p:sp>
      <p:sp>
        <p:nvSpPr>
          <p:cNvPr id="11" name="Rectangle 10">
            <a:extLst>
              <a:ext uri="{FF2B5EF4-FFF2-40B4-BE49-F238E27FC236}">
                <a16:creationId xmlns:a16="http://schemas.microsoft.com/office/drawing/2014/main" id="{141714D8-5E02-4D51-8443-9C3699E500D6}"/>
              </a:ext>
            </a:extLst>
          </p:cNvPr>
          <p:cNvSpPr/>
          <p:nvPr/>
        </p:nvSpPr>
        <p:spPr>
          <a:xfrm>
            <a:off x="2442756" y="1380310"/>
            <a:ext cx="1323702" cy="32657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t>Senior’s</a:t>
            </a:r>
          </a:p>
        </p:txBody>
      </p:sp>
      <p:sp>
        <p:nvSpPr>
          <p:cNvPr id="13" name="Rectangle 12">
            <a:extLst>
              <a:ext uri="{FF2B5EF4-FFF2-40B4-BE49-F238E27FC236}">
                <a16:creationId xmlns:a16="http://schemas.microsoft.com/office/drawing/2014/main" id="{580C5E2E-8598-4C4A-87F8-1BEBA5E7B292}"/>
              </a:ext>
            </a:extLst>
          </p:cNvPr>
          <p:cNvSpPr/>
          <p:nvPr/>
        </p:nvSpPr>
        <p:spPr>
          <a:xfrm>
            <a:off x="2442756" y="2460165"/>
            <a:ext cx="1323702" cy="32657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t>Women’s</a:t>
            </a:r>
          </a:p>
        </p:txBody>
      </p:sp>
      <p:sp>
        <p:nvSpPr>
          <p:cNvPr id="14" name="Rectangle 13">
            <a:extLst>
              <a:ext uri="{FF2B5EF4-FFF2-40B4-BE49-F238E27FC236}">
                <a16:creationId xmlns:a16="http://schemas.microsoft.com/office/drawing/2014/main" id="{18C061D2-DACB-46D7-8D84-EFE6A1EF12EE}"/>
              </a:ext>
            </a:extLst>
          </p:cNvPr>
          <p:cNvSpPr/>
          <p:nvPr/>
        </p:nvSpPr>
        <p:spPr>
          <a:xfrm>
            <a:off x="522514" y="3022050"/>
            <a:ext cx="1323702" cy="32657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t>Legends Club</a:t>
            </a:r>
          </a:p>
        </p:txBody>
      </p:sp>
      <p:sp>
        <p:nvSpPr>
          <p:cNvPr id="15" name="Rectangle 14">
            <a:extLst>
              <a:ext uri="{FF2B5EF4-FFF2-40B4-BE49-F238E27FC236}">
                <a16:creationId xmlns:a16="http://schemas.microsoft.com/office/drawing/2014/main" id="{B2028D6E-E9D0-4EDB-A616-909FD7B8E5F7}"/>
              </a:ext>
            </a:extLst>
          </p:cNvPr>
          <p:cNvSpPr/>
          <p:nvPr/>
        </p:nvSpPr>
        <p:spPr>
          <a:xfrm>
            <a:off x="522514" y="3576321"/>
            <a:ext cx="1323702" cy="32657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t>Life members</a:t>
            </a:r>
          </a:p>
        </p:txBody>
      </p:sp>
      <p:sp>
        <p:nvSpPr>
          <p:cNvPr id="16" name="Rectangle 15">
            <a:extLst>
              <a:ext uri="{FF2B5EF4-FFF2-40B4-BE49-F238E27FC236}">
                <a16:creationId xmlns:a16="http://schemas.microsoft.com/office/drawing/2014/main" id="{706CA942-F62A-4134-B103-7D3397577DFF}"/>
              </a:ext>
            </a:extLst>
          </p:cNvPr>
          <p:cNvSpPr/>
          <p:nvPr/>
        </p:nvSpPr>
        <p:spPr>
          <a:xfrm>
            <a:off x="2442756" y="1928944"/>
            <a:ext cx="1323702" cy="32657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t>Junior’s</a:t>
            </a:r>
          </a:p>
        </p:txBody>
      </p:sp>
      <p:sp>
        <p:nvSpPr>
          <p:cNvPr id="17" name="Rectangle 16">
            <a:extLst>
              <a:ext uri="{FF2B5EF4-FFF2-40B4-BE49-F238E27FC236}">
                <a16:creationId xmlns:a16="http://schemas.microsoft.com/office/drawing/2014/main" id="{9694596E-C6E4-42E9-A946-0586931135B8}"/>
              </a:ext>
            </a:extLst>
          </p:cNvPr>
          <p:cNvSpPr/>
          <p:nvPr/>
        </p:nvSpPr>
        <p:spPr>
          <a:xfrm>
            <a:off x="522514" y="1928944"/>
            <a:ext cx="1323702" cy="32657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t>Sponsors </a:t>
            </a:r>
          </a:p>
        </p:txBody>
      </p:sp>
      <p:sp>
        <p:nvSpPr>
          <p:cNvPr id="26" name="Rectangle 25">
            <a:extLst>
              <a:ext uri="{FF2B5EF4-FFF2-40B4-BE49-F238E27FC236}">
                <a16:creationId xmlns:a16="http://schemas.microsoft.com/office/drawing/2014/main" id="{A582427B-6C07-41A6-9C0B-BE2E472E735C}"/>
              </a:ext>
            </a:extLst>
          </p:cNvPr>
          <p:cNvSpPr/>
          <p:nvPr/>
        </p:nvSpPr>
        <p:spPr>
          <a:xfrm>
            <a:off x="9749244" y="748937"/>
            <a:ext cx="1593669" cy="444137"/>
          </a:xfrm>
          <a:prstGeom prst="rect">
            <a:avLst/>
          </a:prstGeom>
          <a:solidFill>
            <a:srgbClr val="0201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Contact</a:t>
            </a:r>
          </a:p>
        </p:txBody>
      </p:sp>
      <p:sp>
        <p:nvSpPr>
          <p:cNvPr id="29" name="Rectangle 28">
            <a:extLst>
              <a:ext uri="{FF2B5EF4-FFF2-40B4-BE49-F238E27FC236}">
                <a16:creationId xmlns:a16="http://schemas.microsoft.com/office/drawing/2014/main" id="{B888FD68-83F1-4177-89AE-C80532297A47}"/>
              </a:ext>
            </a:extLst>
          </p:cNvPr>
          <p:cNvSpPr/>
          <p:nvPr/>
        </p:nvSpPr>
        <p:spPr>
          <a:xfrm>
            <a:off x="522514" y="2475497"/>
            <a:ext cx="1323702" cy="32657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t>Committee </a:t>
            </a:r>
          </a:p>
        </p:txBody>
      </p:sp>
      <p:sp>
        <p:nvSpPr>
          <p:cNvPr id="32" name="TextBox 31">
            <a:extLst>
              <a:ext uri="{FF2B5EF4-FFF2-40B4-BE49-F238E27FC236}">
                <a16:creationId xmlns:a16="http://schemas.microsoft.com/office/drawing/2014/main" id="{7FA8D5B2-DB63-4DE5-8A2C-24618C7548D0}"/>
              </a:ext>
            </a:extLst>
          </p:cNvPr>
          <p:cNvSpPr txBox="1"/>
          <p:nvPr/>
        </p:nvSpPr>
        <p:spPr>
          <a:xfrm>
            <a:off x="6851333" y="1408550"/>
            <a:ext cx="1664700" cy="1600438"/>
          </a:xfrm>
          <a:prstGeom prst="rect">
            <a:avLst/>
          </a:prstGeom>
          <a:noFill/>
        </p:spPr>
        <p:txBody>
          <a:bodyPr wrap="square" rtlCol="0">
            <a:spAutoFit/>
          </a:bodyPr>
          <a:lstStyle/>
          <a:p>
            <a:r>
              <a:rPr lang="en-GB" sz="1400" i="1" dirty="0">
                <a:solidFill>
                  <a:schemeClr val="bg2">
                    <a:lumMod val="10000"/>
                  </a:schemeClr>
                </a:solidFill>
              </a:rPr>
              <a:t>Blog style page where the club can post news updates, weekly captain’s reports or promote events (ladies day, raffles, etc.)</a:t>
            </a:r>
          </a:p>
        </p:txBody>
      </p:sp>
      <p:sp>
        <p:nvSpPr>
          <p:cNvPr id="36" name="Title 1">
            <a:extLst>
              <a:ext uri="{FF2B5EF4-FFF2-40B4-BE49-F238E27FC236}">
                <a16:creationId xmlns:a16="http://schemas.microsoft.com/office/drawing/2014/main" id="{EC8410BC-54F7-46D5-B6D9-AF301770C11F}"/>
              </a:ext>
            </a:extLst>
          </p:cNvPr>
          <p:cNvSpPr>
            <a:spLocks noGrp="1"/>
          </p:cNvSpPr>
          <p:nvPr>
            <p:ph type="title"/>
          </p:nvPr>
        </p:nvSpPr>
        <p:spPr>
          <a:xfrm>
            <a:off x="134128" y="-20120"/>
            <a:ext cx="10515600" cy="478061"/>
          </a:xfrm>
        </p:spPr>
        <p:txBody>
          <a:bodyPr>
            <a:normAutofit/>
          </a:bodyPr>
          <a:lstStyle/>
          <a:p>
            <a:r>
              <a:rPr lang="en-GB" sz="2800" b="1" dirty="0">
                <a:solidFill>
                  <a:schemeClr val="bg2">
                    <a:lumMod val="10000"/>
                  </a:schemeClr>
                </a:solidFill>
              </a:rPr>
              <a:t>Sitemap</a:t>
            </a:r>
          </a:p>
        </p:txBody>
      </p:sp>
      <p:sp>
        <p:nvSpPr>
          <p:cNvPr id="25" name="Rectangle 24">
            <a:extLst>
              <a:ext uri="{FF2B5EF4-FFF2-40B4-BE49-F238E27FC236}">
                <a16:creationId xmlns:a16="http://schemas.microsoft.com/office/drawing/2014/main" id="{7A8F8568-C837-4FCD-8BCF-BFC6943EC945}"/>
              </a:ext>
            </a:extLst>
          </p:cNvPr>
          <p:cNvSpPr/>
          <p:nvPr/>
        </p:nvSpPr>
        <p:spPr>
          <a:xfrm>
            <a:off x="4362998" y="748937"/>
            <a:ext cx="1593669" cy="444137"/>
          </a:xfrm>
          <a:prstGeom prst="rect">
            <a:avLst/>
          </a:prstGeom>
          <a:solidFill>
            <a:srgbClr val="0201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Merch</a:t>
            </a:r>
          </a:p>
        </p:txBody>
      </p:sp>
      <p:sp>
        <p:nvSpPr>
          <p:cNvPr id="27" name="TextBox 26">
            <a:extLst>
              <a:ext uri="{FF2B5EF4-FFF2-40B4-BE49-F238E27FC236}">
                <a16:creationId xmlns:a16="http://schemas.microsoft.com/office/drawing/2014/main" id="{C2098A9D-B682-43CB-90EA-8A8A7F679ABE}"/>
              </a:ext>
            </a:extLst>
          </p:cNvPr>
          <p:cNvSpPr txBox="1"/>
          <p:nvPr/>
        </p:nvSpPr>
        <p:spPr>
          <a:xfrm>
            <a:off x="4405582" y="1391583"/>
            <a:ext cx="1664700" cy="1169551"/>
          </a:xfrm>
          <a:prstGeom prst="rect">
            <a:avLst/>
          </a:prstGeom>
          <a:noFill/>
        </p:spPr>
        <p:txBody>
          <a:bodyPr wrap="square" rtlCol="0">
            <a:spAutoFit/>
          </a:bodyPr>
          <a:lstStyle/>
          <a:p>
            <a:r>
              <a:rPr lang="en-GB" sz="1400" i="1" dirty="0">
                <a:solidFill>
                  <a:schemeClr val="bg2">
                    <a:lumMod val="10000"/>
                  </a:schemeClr>
                </a:solidFill>
              </a:rPr>
              <a:t>Basic shop page where we can take orders on club apparel (beanies, etc)/ </a:t>
            </a:r>
          </a:p>
        </p:txBody>
      </p:sp>
    </p:spTree>
    <p:extLst>
      <p:ext uri="{BB962C8B-B14F-4D97-AF65-F5344CB8AC3E}">
        <p14:creationId xmlns:p14="http://schemas.microsoft.com/office/powerpoint/2010/main" val="397374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May be an image of 1 person, standing, playing American football, outdoors and text that says &quot;6 12 © SGP&quot;">
            <a:extLst>
              <a:ext uri="{FF2B5EF4-FFF2-40B4-BE49-F238E27FC236}">
                <a16:creationId xmlns:a16="http://schemas.microsoft.com/office/drawing/2014/main" id="{B7D226CA-68A2-4A5F-9EFD-75403EEE2D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758" b="14873"/>
          <a:stretch/>
        </p:blipFill>
        <p:spPr bwMode="auto">
          <a:xfrm>
            <a:off x="1352958" y="2404870"/>
            <a:ext cx="9486084" cy="362974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BB5962A-E421-4E41-9693-7B652D135966}"/>
              </a:ext>
            </a:extLst>
          </p:cNvPr>
          <p:cNvSpPr>
            <a:spLocks noGrp="1"/>
          </p:cNvSpPr>
          <p:nvPr>
            <p:ph type="title"/>
          </p:nvPr>
        </p:nvSpPr>
        <p:spPr>
          <a:xfrm>
            <a:off x="102597" y="-25215"/>
            <a:ext cx="10515600" cy="478061"/>
          </a:xfrm>
        </p:spPr>
        <p:txBody>
          <a:bodyPr>
            <a:normAutofit/>
          </a:bodyPr>
          <a:lstStyle/>
          <a:p>
            <a:r>
              <a:rPr lang="en-GB" sz="1400" b="1" dirty="0">
                <a:solidFill>
                  <a:schemeClr val="bg2">
                    <a:lumMod val="10000"/>
                  </a:schemeClr>
                </a:solidFill>
              </a:rPr>
              <a:t>Homepage</a:t>
            </a:r>
          </a:p>
        </p:txBody>
      </p:sp>
      <p:grpSp>
        <p:nvGrpSpPr>
          <p:cNvPr id="16" name="Group 15">
            <a:extLst>
              <a:ext uri="{FF2B5EF4-FFF2-40B4-BE49-F238E27FC236}">
                <a16:creationId xmlns:a16="http://schemas.microsoft.com/office/drawing/2014/main" id="{B228061F-0D34-4602-8758-67AC98BB3013}"/>
              </a:ext>
            </a:extLst>
          </p:cNvPr>
          <p:cNvGrpSpPr/>
          <p:nvPr/>
        </p:nvGrpSpPr>
        <p:grpSpPr>
          <a:xfrm>
            <a:off x="1352958" y="1323974"/>
            <a:ext cx="9486084" cy="1082299"/>
            <a:chOff x="1352958" y="1323974"/>
            <a:chExt cx="9486084" cy="1082299"/>
          </a:xfrm>
          <a:solidFill>
            <a:srgbClr val="0101D1"/>
          </a:solidFill>
        </p:grpSpPr>
        <p:grpSp>
          <p:nvGrpSpPr>
            <p:cNvPr id="5" name="Group 4">
              <a:extLst>
                <a:ext uri="{FF2B5EF4-FFF2-40B4-BE49-F238E27FC236}">
                  <a16:creationId xmlns:a16="http://schemas.microsoft.com/office/drawing/2014/main" id="{206DFAFD-0D1A-4025-829C-40E753DD1DFD}"/>
                </a:ext>
              </a:extLst>
            </p:cNvPr>
            <p:cNvGrpSpPr/>
            <p:nvPr/>
          </p:nvGrpSpPr>
          <p:grpSpPr>
            <a:xfrm>
              <a:off x="1352958" y="1323974"/>
              <a:ext cx="9486084" cy="1082299"/>
              <a:chOff x="1352958" y="1530637"/>
              <a:chExt cx="9486084" cy="1082299"/>
            </a:xfrm>
            <a:grpFill/>
          </p:grpSpPr>
          <p:sp>
            <p:nvSpPr>
              <p:cNvPr id="4" name="Rectangle 3">
                <a:extLst>
                  <a:ext uri="{FF2B5EF4-FFF2-40B4-BE49-F238E27FC236}">
                    <a16:creationId xmlns:a16="http://schemas.microsoft.com/office/drawing/2014/main" id="{7B2DCEC3-7E39-4940-8B42-AD95B7608316}"/>
                  </a:ext>
                </a:extLst>
              </p:cNvPr>
              <p:cNvSpPr/>
              <p:nvPr/>
            </p:nvSpPr>
            <p:spPr>
              <a:xfrm>
                <a:off x="1352958" y="1530637"/>
                <a:ext cx="9486084" cy="10822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a:extLst>
                  <a:ext uri="{FF2B5EF4-FFF2-40B4-BE49-F238E27FC236}">
                    <a16:creationId xmlns:a16="http://schemas.microsoft.com/office/drawing/2014/main" id="{F248E176-8B98-496D-B01A-38C12D0803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221" y="1569814"/>
                <a:ext cx="1293558" cy="1002542"/>
              </a:xfrm>
              <a:prstGeom prst="rect">
                <a:avLst/>
              </a:prstGeom>
              <a:grpFill/>
            </p:spPr>
          </p:pic>
        </p:grpSp>
        <p:sp>
          <p:nvSpPr>
            <p:cNvPr id="18" name="TextBox 17">
              <a:extLst>
                <a:ext uri="{FF2B5EF4-FFF2-40B4-BE49-F238E27FC236}">
                  <a16:creationId xmlns:a16="http://schemas.microsoft.com/office/drawing/2014/main" id="{01D54095-ECC4-44C3-A6D9-F63FE34ABD94}"/>
                </a:ext>
              </a:extLst>
            </p:cNvPr>
            <p:cNvSpPr txBox="1"/>
            <p:nvPr/>
          </p:nvSpPr>
          <p:spPr>
            <a:xfrm>
              <a:off x="1507994" y="2088694"/>
              <a:ext cx="1112285" cy="276999"/>
            </a:xfrm>
            <a:prstGeom prst="rect">
              <a:avLst/>
            </a:prstGeom>
            <a:grpFill/>
          </p:spPr>
          <p:txBody>
            <a:bodyPr wrap="square" rtlCol="0">
              <a:spAutoFit/>
            </a:bodyPr>
            <a:lstStyle/>
            <a:p>
              <a:r>
                <a:rPr lang="en-GB" sz="1200" b="1" dirty="0">
                  <a:solidFill>
                    <a:schemeClr val="bg1"/>
                  </a:solidFill>
                  <a:latin typeface="Arial Black" panose="020B0A04020102020204" pitchFamily="34" charset="0"/>
                </a:rPr>
                <a:t>About</a:t>
              </a:r>
            </a:p>
          </p:txBody>
        </p:sp>
        <p:sp>
          <p:nvSpPr>
            <p:cNvPr id="21" name="TextBox 20">
              <a:extLst>
                <a:ext uri="{FF2B5EF4-FFF2-40B4-BE49-F238E27FC236}">
                  <a16:creationId xmlns:a16="http://schemas.microsoft.com/office/drawing/2014/main" id="{1DA35FC6-929B-46DB-B25D-1B603609B83C}"/>
                </a:ext>
              </a:extLst>
            </p:cNvPr>
            <p:cNvSpPr txBox="1"/>
            <p:nvPr/>
          </p:nvSpPr>
          <p:spPr>
            <a:xfrm>
              <a:off x="2465243" y="2088694"/>
              <a:ext cx="1112285" cy="276999"/>
            </a:xfrm>
            <a:prstGeom prst="rect">
              <a:avLst/>
            </a:prstGeom>
            <a:grpFill/>
          </p:spPr>
          <p:txBody>
            <a:bodyPr wrap="square" rtlCol="0">
              <a:spAutoFit/>
            </a:bodyPr>
            <a:lstStyle/>
            <a:p>
              <a:r>
                <a:rPr lang="en-GB" sz="1200" b="1" dirty="0">
                  <a:solidFill>
                    <a:schemeClr val="bg1"/>
                  </a:solidFill>
                  <a:latin typeface="Arial Black" panose="020B0A04020102020204" pitchFamily="34" charset="0"/>
                </a:rPr>
                <a:t>Teams</a:t>
              </a:r>
            </a:p>
          </p:txBody>
        </p:sp>
        <p:sp>
          <p:nvSpPr>
            <p:cNvPr id="22" name="TextBox 21">
              <a:extLst>
                <a:ext uri="{FF2B5EF4-FFF2-40B4-BE49-F238E27FC236}">
                  <a16:creationId xmlns:a16="http://schemas.microsoft.com/office/drawing/2014/main" id="{35D98D3B-D0CC-440B-B01F-ADB6F9EE3CB2}"/>
                </a:ext>
              </a:extLst>
            </p:cNvPr>
            <p:cNvSpPr txBox="1"/>
            <p:nvPr/>
          </p:nvSpPr>
          <p:spPr>
            <a:xfrm>
              <a:off x="3685216" y="2075915"/>
              <a:ext cx="1293558" cy="276999"/>
            </a:xfrm>
            <a:prstGeom prst="rect">
              <a:avLst/>
            </a:prstGeom>
            <a:grpFill/>
          </p:spPr>
          <p:txBody>
            <a:bodyPr wrap="square" rtlCol="0">
              <a:spAutoFit/>
            </a:bodyPr>
            <a:lstStyle/>
            <a:p>
              <a:r>
                <a:rPr lang="en-GB" sz="1200" b="1" dirty="0">
                  <a:solidFill>
                    <a:schemeClr val="bg1"/>
                  </a:solidFill>
                  <a:latin typeface="Arial Black" panose="020B0A04020102020204" pitchFamily="34" charset="0"/>
                </a:rPr>
                <a:t>Merch</a:t>
              </a:r>
            </a:p>
          </p:txBody>
        </p:sp>
        <p:sp>
          <p:nvSpPr>
            <p:cNvPr id="23" name="TextBox 22">
              <a:extLst>
                <a:ext uri="{FF2B5EF4-FFF2-40B4-BE49-F238E27FC236}">
                  <a16:creationId xmlns:a16="http://schemas.microsoft.com/office/drawing/2014/main" id="{6BE4BFC3-4E7C-4061-BDD6-008324B54EA0}"/>
                </a:ext>
              </a:extLst>
            </p:cNvPr>
            <p:cNvSpPr txBox="1"/>
            <p:nvPr/>
          </p:nvSpPr>
          <p:spPr>
            <a:xfrm>
              <a:off x="7144688" y="2023700"/>
              <a:ext cx="1646222" cy="276999"/>
            </a:xfrm>
            <a:prstGeom prst="rect">
              <a:avLst/>
            </a:prstGeom>
            <a:grpFill/>
          </p:spPr>
          <p:txBody>
            <a:bodyPr wrap="square" rtlCol="0">
              <a:spAutoFit/>
            </a:bodyPr>
            <a:lstStyle/>
            <a:p>
              <a:r>
                <a:rPr lang="en-GB" sz="1200" b="1" dirty="0">
                  <a:solidFill>
                    <a:schemeClr val="bg1"/>
                  </a:solidFill>
                  <a:latin typeface="Arial Black" panose="020B0A04020102020204" pitchFamily="34" charset="0"/>
                </a:rPr>
                <a:t>News &amp; Events</a:t>
              </a:r>
            </a:p>
          </p:txBody>
        </p:sp>
        <p:sp>
          <p:nvSpPr>
            <p:cNvPr id="25" name="TextBox 24">
              <a:extLst>
                <a:ext uri="{FF2B5EF4-FFF2-40B4-BE49-F238E27FC236}">
                  <a16:creationId xmlns:a16="http://schemas.microsoft.com/office/drawing/2014/main" id="{A7CE0632-811E-458E-BF27-0F27EFCE6772}"/>
                </a:ext>
              </a:extLst>
            </p:cNvPr>
            <p:cNvSpPr txBox="1"/>
            <p:nvPr/>
          </p:nvSpPr>
          <p:spPr>
            <a:xfrm>
              <a:off x="9258833" y="2023699"/>
              <a:ext cx="1112285" cy="276999"/>
            </a:xfrm>
            <a:prstGeom prst="rect">
              <a:avLst/>
            </a:prstGeom>
            <a:grpFill/>
          </p:spPr>
          <p:txBody>
            <a:bodyPr wrap="square" rtlCol="0">
              <a:spAutoFit/>
            </a:bodyPr>
            <a:lstStyle/>
            <a:p>
              <a:r>
                <a:rPr lang="en-GB" sz="1200" b="1" dirty="0">
                  <a:solidFill>
                    <a:schemeClr val="bg1"/>
                  </a:solidFill>
                  <a:latin typeface="Arial Black" panose="020B0A04020102020204" pitchFamily="34" charset="0"/>
                </a:rPr>
                <a:t>Contact</a:t>
              </a:r>
            </a:p>
          </p:txBody>
        </p:sp>
      </p:grpSp>
      <p:sp>
        <p:nvSpPr>
          <p:cNvPr id="15" name="TextBox 14">
            <a:extLst>
              <a:ext uri="{FF2B5EF4-FFF2-40B4-BE49-F238E27FC236}">
                <a16:creationId xmlns:a16="http://schemas.microsoft.com/office/drawing/2014/main" id="{BD35757C-B45F-4AFD-BB7D-F99B410CFFC2}"/>
              </a:ext>
            </a:extLst>
          </p:cNvPr>
          <p:cNvSpPr txBox="1"/>
          <p:nvPr/>
        </p:nvSpPr>
        <p:spPr>
          <a:xfrm>
            <a:off x="11591925" y="6459250"/>
            <a:ext cx="714375" cy="369332"/>
          </a:xfrm>
          <a:prstGeom prst="rect">
            <a:avLst/>
          </a:prstGeom>
          <a:noFill/>
        </p:spPr>
        <p:txBody>
          <a:bodyPr wrap="square" rtlCol="0">
            <a:spAutoFit/>
          </a:bodyPr>
          <a:lstStyle/>
          <a:p>
            <a:r>
              <a:rPr lang="en-GB" dirty="0">
                <a:solidFill>
                  <a:schemeClr val="bg2">
                    <a:lumMod val="10000"/>
                  </a:schemeClr>
                </a:solidFill>
              </a:rPr>
              <a:t>1/3</a:t>
            </a:r>
          </a:p>
        </p:txBody>
      </p:sp>
      <p:cxnSp>
        <p:nvCxnSpPr>
          <p:cNvPr id="8" name="Straight Connector 7">
            <a:extLst>
              <a:ext uri="{FF2B5EF4-FFF2-40B4-BE49-F238E27FC236}">
                <a16:creationId xmlns:a16="http://schemas.microsoft.com/office/drawing/2014/main" id="{ED5324D6-AFE8-4063-8E5F-3E68FCAC8537}"/>
              </a:ext>
            </a:extLst>
          </p:cNvPr>
          <p:cNvCxnSpPr>
            <a:cxnSpLocks/>
          </p:cNvCxnSpPr>
          <p:nvPr/>
        </p:nvCxnSpPr>
        <p:spPr>
          <a:xfrm>
            <a:off x="1573803" y="2324555"/>
            <a:ext cx="538776" cy="0"/>
          </a:xfrm>
          <a:prstGeom prst="line">
            <a:avLst/>
          </a:prstGeom>
          <a:ln w="28575">
            <a:solidFill>
              <a:srgbClr val="FFFD1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260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5962A-E421-4E41-9693-7B652D135966}"/>
              </a:ext>
            </a:extLst>
          </p:cNvPr>
          <p:cNvSpPr>
            <a:spLocks noGrp="1"/>
          </p:cNvSpPr>
          <p:nvPr>
            <p:ph type="title"/>
          </p:nvPr>
        </p:nvSpPr>
        <p:spPr>
          <a:xfrm>
            <a:off x="102597" y="-25215"/>
            <a:ext cx="10515600" cy="478061"/>
          </a:xfrm>
        </p:spPr>
        <p:txBody>
          <a:bodyPr>
            <a:normAutofit/>
          </a:bodyPr>
          <a:lstStyle/>
          <a:p>
            <a:r>
              <a:rPr lang="en-GB" sz="1400" b="1" dirty="0">
                <a:solidFill>
                  <a:schemeClr val="bg2">
                    <a:lumMod val="10000"/>
                  </a:schemeClr>
                </a:solidFill>
              </a:rPr>
              <a:t>Homepage</a:t>
            </a:r>
          </a:p>
        </p:txBody>
      </p:sp>
      <p:sp>
        <p:nvSpPr>
          <p:cNvPr id="19" name="TextBox 18">
            <a:extLst>
              <a:ext uri="{FF2B5EF4-FFF2-40B4-BE49-F238E27FC236}">
                <a16:creationId xmlns:a16="http://schemas.microsoft.com/office/drawing/2014/main" id="{C335D21F-8F64-4249-8564-4573FA961E76}"/>
              </a:ext>
            </a:extLst>
          </p:cNvPr>
          <p:cNvSpPr txBox="1"/>
          <p:nvPr/>
        </p:nvSpPr>
        <p:spPr>
          <a:xfrm>
            <a:off x="10376407" y="4097391"/>
            <a:ext cx="1033191" cy="861774"/>
          </a:xfrm>
          <a:prstGeom prst="rect">
            <a:avLst/>
          </a:prstGeom>
          <a:noFill/>
        </p:spPr>
        <p:txBody>
          <a:bodyPr wrap="square" rtlCol="0">
            <a:spAutoFit/>
          </a:bodyPr>
          <a:lstStyle/>
          <a:p>
            <a:r>
              <a:rPr lang="en-GB" sz="5000" b="1" dirty="0">
                <a:solidFill>
                  <a:schemeClr val="bg1"/>
                </a:solidFill>
              </a:rPr>
              <a:t>&gt;</a:t>
            </a:r>
          </a:p>
        </p:txBody>
      </p:sp>
      <p:sp>
        <p:nvSpPr>
          <p:cNvPr id="20" name="TextBox 19">
            <a:extLst>
              <a:ext uri="{FF2B5EF4-FFF2-40B4-BE49-F238E27FC236}">
                <a16:creationId xmlns:a16="http://schemas.microsoft.com/office/drawing/2014/main" id="{2A93B85C-61E7-462C-A292-6586670DDF1E}"/>
              </a:ext>
            </a:extLst>
          </p:cNvPr>
          <p:cNvSpPr txBox="1"/>
          <p:nvPr/>
        </p:nvSpPr>
        <p:spPr>
          <a:xfrm>
            <a:off x="1352958" y="4097391"/>
            <a:ext cx="1033191" cy="861774"/>
          </a:xfrm>
          <a:prstGeom prst="rect">
            <a:avLst/>
          </a:prstGeom>
          <a:noFill/>
        </p:spPr>
        <p:txBody>
          <a:bodyPr wrap="square" rtlCol="0">
            <a:spAutoFit/>
          </a:bodyPr>
          <a:lstStyle/>
          <a:p>
            <a:r>
              <a:rPr lang="en-GB" sz="5000" b="1" dirty="0">
                <a:solidFill>
                  <a:schemeClr val="bg1"/>
                </a:solidFill>
              </a:rPr>
              <a:t>&lt;</a:t>
            </a:r>
          </a:p>
        </p:txBody>
      </p:sp>
      <p:sp>
        <p:nvSpPr>
          <p:cNvPr id="15" name="TextBox 14">
            <a:extLst>
              <a:ext uri="{FF2B5EF4-FFF2-40B4-BE49-F238E27FC236}">
                <a16:creationId xmlns:a16="http://schemas.microsoft.com/office/drawing/2014/main" id="{BD35757C-B45F-4AFD-BB7D-F99B410CFFC2}"/>
              </a:ext>
            </a:extLst>
          </p:cNvPr>
          <p:cNvSpPr txBox="1"/>
          <p:nvPr/>
        </p:nvSpPr>
        <p:spPr>
          <a:xfrm>
            <a:off x="11591925" y="6459250"/>
            <a:ext cx="714375" cy="369332"/>
          </a:xfrm>
          <a:prstGeom prst="rect">
            <a:avLst/>
          </a:prstGeom>
          <a:noFill/>
        </p:spPr>
        <p:txBody>
          <a:bodyPr wrap="square" rtlCol="0">
            <a:spAutoFit/>
          </a:bodyPr>
          <a:lstStyle/>
          <a:p>
            <a:r>
              <a:rPr lang="en-GB" dirty="0">
                <a:solidFill>
                  <a:schemeClr val="bg2">
                    <a:lumMod val="10000"/>
                  </a:schemeClr>
                </a:solidFill>
              </a:rPr>
              <a:t>2/3</a:t>
            </a:r>
          </a:p>
        </p:txBody>
      </p:sp>
      <p:sp>
        <p:nvSpPr>
          <p:cNvPr id="21" name="Rectangle 20">
            <a:extLst>
              <a:ext uri="{FF2B5EF4-FFF2-40B4-BE49-F238E27FC236}">
                <a16:creationId xmlns:a16="http://schemas.microsoft.com/office/drawing/2014/main" id="{B6363D16-2E07-474C-AE7F-A9007BF442D9}"/>
              </a:ext>
            </a:extLst>
          </p:cNvPr>
          <p:cNvSpPr/>
          <p:nvPr/>
        </p:nvSpPr>
        <p:spPr>
          <a:xfrm>
            <a:off x="1352958" y="0"/>
            <a:ext cx="9477051" cy="675785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9D970E3C-0FB3-4F11-AFBB-28AE65320CA5}"/>
              </a:ext>
            </a:extLst>
          </p:cNvPr>
          <p:cNvSpPr txBox="1"/>
          <p:nvPr/>
        </p:nvSpPr>
        <p:spPr>
          <a:xfrm>
            <a:off x="1573803" y="58783"/>
            <a:ext cx="8932272" cy="3077766"/>
          </a:xfrm>
          <a:prstGeom prst="rect">
            <a:avLst/>
          </a:prstGeom>
          <a:noFill/>
        </p:spPr>
        <p:txBody>
          <a:bodyPr wrap="square" rtlCol="0">
            <a:spAutoFit/>
          </a:bodyPr>
          <a:lstStyle/>
          <a:p>
            <a:r>
              <a:rPr lang="en-GB" sz="2800" b="1" dirty="0">
                <a:solidFill>
                  <a:srgbClr val="0201D1"/>
                </a:solidFill>
                <a:latin typeface="Arial Black" panose="020B0A04020102020204" pitchFamily="34" charset="0"/>
              </a:rPr>
              <a:t>About PVCCC</a:t>
            </a:r>
            <a:br>
              <a:rPr lang="en-GB" sz="1400" b="1" dirty="0">
                <a:solidFill>
                  <a:srgbClr val="0201D1"/>
                </a:solidFill>
                <a:latin typeface="Arial Black" panose="020B0A04020102020204" pitchFamily="34" charset="0"/>
              </a:rPr>
            </a:br>
            <a:endParaRPr lang="en-GB" sz="1400" dirty="0"/>
          </a:p>
          <a:p>
            <a:pPr rtl="0">
              <a:spcBef>
                <a:spcPts val="0"/>
              </a:spcBef>
              <a:spcAft>
                <a:spcPts val="0"/>
              </a:spcAft>
            </a:pPr>
            <a:r>
              <a:rPr lang="en-US" sz="1400" b="0" i="0" u="none" strike="noStrike" dirty="0">
                <a:solidFill>
                  <a:srgbClr val="000000"/>
                </a:solidFill>
                <a:effectLst/>
                <a:latin typeface="Arial" panose="020B0604020202020204" pitchFamily="34" charset="0"/>
              </a:rPr>
              <a:t>Founded in 1928, Pascoe Vale Central Cricket Club (PVCCC) has a long and proud history of more than 90 years.</a:t>
            </a:r>
            <a:endParaRPr lang="en-US" sz="1400" b="0" dirty="0">
              <a:effectLst/>
            </a:endParaRPr>
          </a:p>
          <a:p>
            <a:pPr rtl="0">
              <a:spcBef>
                <a:spcPts val="0"/>
              </a:spcBef>
              <a:spcAft>
                <a:spcPts val="0"/>
              </a:spcAft>
            </a:pPr>
            <a:br>
              <a:rPr lang="en-US" sz="1400" b="0" dirty="0">
                <a:effectLst/>
              </a:rPr>
            </a:br>
            <a:r>
              <a:rPr lang="en-US" sz="1400" b="0" i="0" u="none" strike="noStrike" dirty="0">
                <a:solidFill>
                  <a:srgbClr val="000000"/>
                </a:solidFill>
                <a:effectLst/>
                <a:latin typeface="Arial" panose="020B0604020202020204" pitchFamily="34" charset="0"/>
              </a:rPr>
              <a:t>From our humble beginnings, we are now the largest and most successful club in the North West Metropolitan Cricket Association (NWMCA), with seven senior sides, four junior sides and one women’s team. </a:t>
            </a:r>
            <a:endParaRPr lang="en-US" sz="1400" b="0" dirty="0">
              <a:effectLst/>
            </a:endParaRPr>
          </a:p>
          <a:p>
            <a:pPr rtl="0">
              <a:spcBef>
                <a:spcPts val="0"/>
              </a:spcBef>
              <a:spcAft>
                <a:spcPts val="0"/>
              </a:spcAft>
            </a:pPr>
            <a:br>
              <a:rPr lang="en-US" sz="1400" b="0" dirty="0">
                <a:effectLst/>
              </a:rPr>
            </a:br>
            <a:r>
              <a:rPr lang="en-US" sz="1400" b="0" i="0" u="none" strike="noStrike" dirty="0">
                <a:solidFill>
                  <a:srgbClr val="000000"/>
                </a:solidFill>
                <a:effectLst/>
                <a:latin typeface="Arial" panose="020B0604020202020204" pitchFamily="34" charset="0"/>
              </a:rPr>
              <a:t>We have always been a family club with a strong social atmosphere – but that doesn’t stop us from being competitive on the field. </a:t>
            </a:r>
            <a:endParaRPr lang="en-US" sz="1400" b="0" dirty="0">
              <a:effectLst/>
            </a:endParaRPr>
          </a:p>
          <a:p>
            <a:br>
              <a:rPr lang="en-US" dirty="0"/>
            </a:br>
            <a:endParaRPr lang="en-GB" dirty="0"/>
          </a:p>
        </p:txBody>
      </p:sp>
      <p:pic>
        <p:nvPicPr>
          <p:cNvPr id="30" name="Picture 29" descr="A group of people posing for a photo&#10;&#10;Description automatically generated with medium confidence">
            <a:extLst>
              <a:ext uri="{FF2B5EF4-FFF2-40B4-BE49-F238E27FC236}">
                <a16:creationId xmlns:a16="http://schemas.microsoft.com/office/drawing/2014/main" id="{61546925-C22B-4D4B-B1EA-8E528A3D81D1}"/>
              </a:ext>
            </a:extLst>
          </p:cNvPr>
          <p:cNvPicPr>
            <a:picLocks noChangeAspect="1"/>
          </p:cNvPicPr>
          <p:nvPr/>
        </p:nvPicPr>
        <p:blipFill rotWithShape="1">
          <a:blip r:embed="rId2">
            <a:extLst>
              <a:ext uri="{28A0092B-C50C-407E-A947-70E740481C1C}">
                <a14:useLocalDpi xmlns:a14="http://schemas.microsoft.com/office/drawing/2010/main" val="0"/>
              </a:ext>
            </a:extLst>
          </a:blip>
          <a:srcRect t="11312"/>
          <a:stretch/>
        </p:blipFill>
        <p:spPr>
          <a:xfrm>
            <a:off x="1361991" y="3173016"/>
            <a:ext cx="4966735" cy="2936598"/>
          </a:xfrm>
          <a:prstGeom prst="rect">
            <a:avLst/>
          </a:prstGeom>
        </p:spPr>
      </p:pic>
      <p:sp>
        <p:nvSpPr>
          <p:cNvPr id="31" name="TextBox 30">
            <a:extLst>
              <a:ext uri="{FF2B5EF4-FFF2-40B4-BE49-F238E27FC236}">
                <a16:creationId xmlns:a16="http://schemas.microsoft.com/office/drawing/2014/main" id="{6AD3A23C-8CB3-41A8-A6D9-7D11A4E52724}"/>
              </a:ext>
            </a:extLst>
          </p:cNvPr>
          <p:cNvSpPr txBox="1"/>
          <p:nvPr/>
        </p:nvSpPr>
        <p:spPr>
          <a:xfrm>
            <a:off x="5854241" y="3927362"/>
            <a:ext cx="4975768" cy="2880000"/>
          </a:xfrm>
          <a:prstGeom prst="rect">
            <a:avLst/>
          </a:prstGeom>
          <a:solidFill>
            <a:srgbClr val="0101D1"/>
          </a:solidFill>
          <a:ln w="28575">
            <a:noFill/>
          </a:ln>
        </p:spPr>
        <p:txBody>
          <a:bodyPr wrap="square" rtlCol="0">
            <a:spAutoFit/>
          </a:bodyPr>
          <a:lstStyle/>
          <a:p>
            <a:r>
              <a:rPr lang="en-GB" dirty="0">
                <a:solidFill>
                  <a:schemeClr val="bg1"/>
                </a:solidFill>
                <a:latin typeface="Arial Black" panose="020B0A04020102020204" pitchFamily="34" charset="0"/>
              </a:rPr>
              <a:t>WOMEN’S TEAM INTO THEIR FIRST GRAND FINAL</a:t>
            </a:r>
          </a:p>
          <a:p>
            <a:endParaRPr lang="en-GB" dirty="0">
              <a:solidFill>
                <a:schemeClr val="bg1"/>
              </a:solidFill>
              <a:latin typeface="Arial Black" panose="020B0A04020102020204" pitchFamily="34" charset="0"/>
            </a:endParaRPr>
          </a:p>
          <a:p>
            <a:r>
              <a:rPr lang="en-GB" sz="1200" dirty="0">
                <a:solidFill>
                  <a:schemeClr val="bg1"/>
                </a:solidFill>
                <a:latin typeface="Arial" panose="020B0604020202020204" pitchFamily="34" charset="0"/>
                <a:cs typeface="Arial" panose="020B0604020202020204" pitchFamily="34" charset="0"/>
              </a:rPr>
              <a:t>The PVCCC Women’s T20 side are heading to their first grand final where they’ll take on reigning champions Keilor Park. </a:t>
            </a:r>
          </a:p>
          <a:p>
            <a:endParaRPr lang="en-GB" sz="1200" dirty="0">
              <a:solidFill>
                <a:schemeClr val="bg1"/>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8BDF21F6-DAEB-47F7-B23E-1B551A6F9D9C}"/>
              </a:ext>
            </a:extLst>
          </p:cNvPr>
          <p:cNvSpPr txBox="1"/>
          <p:nvPr/>
        </p:nvSpPr>
        <p:spPr>
          <a:xfrm>
            <a:off x="7092135" y="6135250"/>
            <a:ext cx="2499980" cy="324000"/>
          </a:xfrm>
          <a:prstGeom prst="rect">
            <a:avLst/>
          </a:prstGeom>
          <a:solidFill>
            <a:srgbClr val="FFFD10"/>
          </a:solidFill>
          <a:ln w="28575">
            <a:noFill/>
          </a:ln>
        </p:spPr>
        <p:txBody>
          <a:bodyPr wrap="square" rtlCol="0">
            <a:spAutoFit/>
          </a:bodyPr>
          <a:lstStyle/>
          <a:p>
            <a:pPr algn="ctr"/>
            <a:r>
              <a:rPr lang="en-GB" sz="1200" b="1" dirty="0">
                <a:solidFill>
                  <a:schemeClr val="bg2">
                    <a:lumMod val="25000"/>
                  </a:schemeClr>
                </a:solidFill>
                <a:latin typeface="Arial Black" panose="020B0A04020102020204" pitchFamily="34" charset="0"/>
              </a:rPr>
              <a:t>VIEW ALL NEWS &amp; EVENTS</a:t>
            </a:r>
          </a:p>
          <a:p>
            <a:endParaRPr lang="en-GB" dirty="0"/>
          </a:p>
          <a:p>
            <a:br>
              <a:rPr lang="en-US" dirty="0"/>
            </a:br>
            <a:endParaRPr lang="en-GB" dirty="0"/>
          </a:p>
        </p:txBody>
      </p:sp>
    </p:spTree>
    <p:extLst>
      <p:ext uri="{BB962C8B-B14F-4D97-AF65-F5344CB8AC3E}">
        <p14:creationId xmlns:p14="http://schemas.microsoft.com/office/powerpoint/2010/main" val="641857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5962A-E421-4E41-9693-7B652D135966}"/>
              </a:ext>
            </a:extLst>
          </p:cNvPr>
          <p:cNvSpPr>
            <a:spLocks noGrp="1"/>
          </p:cNvSpPr>
          <p:nvPr>
            <p:ph type="title"/>
          </p:nvPr>
        </p:nvSpPr>
        <p:spPr>
          <a:xfrm>
            <a:off x="102597" y="-25215"/>
            <a:ext cx="10515600" cy="478061"/>
          </a:xfrm>
        </p:spPr>
        <p:txBody>
          <a:bodyPr>
            <a:normAutofit/>
          </a:bodyPr>
          <a:lstStyle/>
          <a:p>
            <a:r>
              <a:rPr lang="en-GB" sz="2800" b="1" dirty="0">
                <a:solidFill>
                  <a:schemeClr val="bg2">
                    <a:lumMod val="10000"/>
                  </a:schemeClr>
                </a:solidFill>
              </a:rPr>
              <a:t>Homepage</a:t>
            </a:r>
          </a:p>
        </p:txBody>
      </p:sp>
      <p:sp>
        <p:nvSpPr>
          <p:cNvPr id="19" name="TextBox 18">
            <a:extLst>
              <a:ext uri="{FF2B5EF4-FFF2-40B4-BE49-F238E27FC236}">
                <a16:creationId xmlns:a16="http://schemas.microsoft.com/office/drawing/2014/main" id="{C335D21F-8F64-4249-8564-4573FA961E76}"/>
              </a:ext>
            </a:extLst>
          </p:cNvPr>
          <p:cNvSpPr txBox="1"/>
          <p:nvPr/>
        </p:nvSpPr>
        <p:spPr>
          <a:xfrm>
            <a:off x="10376407" y="4097391"/>
            <a:ext cx="1033191" cy="861774"/>
          </a:xfrm>
          <a:prstGeom prst="rect">
            <a:avLst/>
          </a:prstGeom>
          <a:noFill/>
        </p:spPr>
        <p:txBody>
          <a:bodyPr wrap="square" rtlCol="0">
            <a:spAutoFit/>
          </a:bodyPr>
          <a:lstStyle/>
          <a:p>
            <a:r>
              <a:rPr lang="en-GB" sz="5000" b="1" dirty="0">
                <a:solidFill>
                  <a:schemeClr val="bg1"/>
                </a:solidFill>
              </a:rPr>
              <a:t>&gt;</a:t>
            </a:r>
          </a:p>
        </p:txBody>
      </p:sp>
      <p:sp>
        <p:nvSpPr>
          <p:cNvPr id="20" name="TextBox 19">
            <a:extLst>
              <a:ext uri="{FF2B5EF4-FFF2-40B4-BE49-F238E27FC236}">
                <a16:creationId xmlns:a16="http://schemas.microsoft.com/office/drawing/2014/main" id="{2A93B85C-61E7-462C-A292-6586670DDF1E}"/>
              </a:ext>
            </a:extLst>
          </p:cNvPr>
          <p:cNvSpPr txBox="1"/>
          <p:nvPr/>
        </p:nvSpPr>
        <p:spPr>
          <a:xfrm>
            <a:off x="1352958" y="4097391"/>
            <a:ext cx="1033191" cy="861774"/>
          </a:xfrm>
          <a:prstGeom prst="rect">
            <a:avLst/>
          </a:prstGeom>
          <a:noFill/>
        </p:spPr>
        <p:txBody>
          <a:bodyPr wrap="square" rtlCol="0">
            <a:spAutoFit/>
          </a:bodyPr>
          <a:lstStyle/>
          <a:p>
            <a:r>
              <a:rPr lang="en-GB" sz="5000" b="1" dirty="0">
                <a:solidFill>
                  <a:schemeClr val="bg1"/>
                </a:solidFill>
              </a:rPr>
              <a:t>&lt;</a:t>
            </a:r>
          </a:p>
        </p:txBody>
      </p:sp>
      <p:sp>
        <p:nvSpPr>
          <p:cNvPr id="15" name="TextBox 14">
            <a:extLst>
              <a:ext uri="{FF2B5EF4-FFF2-40B4-BE49-F238E27FC236}">
                <a16:creationId xmlns:a16="http://schemas.microsoft.com/office/drawing/2014/main" id="{BD35757C-B45F-4AFD-BB7D-F99B410CFFC2}"/>
              </a:ext>
            </a:extLst>
          </p:cNvPr>
          <p:cNvSpPr txBox="1"/>
          <p:nvPr/>
        </p:nvSpPr>
        <p:spPr>
          <a:xfrm>
            <a:off x="11591925" y="6459250"/>
            <a:ext cx="714375" cy="369332"/>
          </a:xfrm>
          <a:prstGeom prst="rect">
            <a:avLst/>
          </a:prstGeom>
          <a:noFill/>
        </p:spPr>
        <p:txBody>
          <a:bodyPr wrap="square" rtlCol="0">
            <a:spAutoFit/>
          </a:bodyPr>
          <a:lstStyle/>
          <a:p>
            <a:r>
              <a:rPr lang="en-GB" dirty="0">
                <a:solidFill>
                  <a:schemeClr val="bg2">
                    <a:lumMod val="10000"/>
                  </a:schemeClr>
                </a:solidFill>
              </a:rPr>
              <a:t>3/3</a:t>
            </a:r>
          </a:p>
        </p:txBody>
      </p:sp>
      <p:sp>
        <p:nvSpPr>
          <p:cNvPr id="21" name="Rectangle 20">
            <a:extLst>
              <a:ext uri="{FF2B5EF4-FFF2-40B4-BE49-F238E27FC236}">
                <a16:creationId xmlns:a16="http://schemas.microsoft.com/office/drawing/2014/main" id="{B6363D16-2E07-474C-AE7F-A9007BF442D9}"/>
              </a:ext>
            </a:extLst>
          </p:cNvPr>
          <p:cNvSpPr/>
          <p:nvPr/>
        </p:nvSpPr>
        <p:spPr>
          <a:xfrm>
            <a:off x="1352958" y="720229"/>
            <a:ext cx="9477051" cy="573902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DE87247F-B1E0-4BC4-B22A-9B42CC62856F}"/>
              </a:ext>
            </a:extLst>
          </p:cNvPr>
          <p:cNvGrpSpPr/>
          <p:nvPr/>
        </p:nvGrpSpPr>
        <p:grpSpPr>
          <a:xfrm>
            <a:off x="1352958" y="6099953"/>
            <a:ext cx="9486084" cy="626652"/>
            <a:chOff x="1352958" y="6099953"/>
            <a:chExt cx="9486084" cy="626652"/>
          </a:xfrm>
        </p:grpSpPr>
        <p:sp>
          <p:nvSpPr>
            <p:cNvPr id="27" name="Rectangle 26">
              <a:extLst>
                <a:ext uri="{FF2B5EF4-FFF2-40B4-BE49-F238E27FC236}">
                  <a16:creationId xmlns:a16="http://schemas.microsoft.com/office/drawing/2014/main" id="{0B4671F8-D787-44D4-A91D-30368DB3143A}"/>
                </a:ext>
              </a:extLst>
            </p:cNvPr>
            <p:cNvSpPr/>
            <p:nvPr/>
          </p:nvSpPr>
          <p:spPr>
            <a:xfrm>
              <a:off x="1352958" y="6099953"/>
              <a:ext cx="9486084" cy="626652"/>
            </a:xfrm>
            <a:prstGeom prst="rect">
              <a:avLst/>
            </a:prstGeom>
            <a:solidFill>
              <a:srgbClr val="020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31526AE1-9268-44F4-A70E-F6F844B3D4DE}"/>
                </a:ext>
              </a:extLst>
            </p:cNvPr>
            <p:cNvSpPr txBox="1"/>
            <p:nvPr/>
          </p:nvSpPr>
          <p:spPr>
            <a:xfrm>
              <a:off x="1508564" y="6409243"/>
              <a:ext cx="1096380" cy="276999"/>
            </a:xfrm>
            <a:prstGeom prst="rect">
              <a:avLst/>
            </a:prstGeom>
            <a:noFill/>
          </p:spPr>
          <p:txBody>
            <a:bodyPr wrap="square" rtlCol="0">
              <a:spAutoFit/>
            </a:bodyPr>
            <a:lstStyle/>
            <a:p>
              <a:r>
                <a:rPr lang="en-GB" sz="1200" dirty="0">
                  <a:solidFill>
                    <a:schemeClr val="bg1"/>
                  </a:solidFill>
                </a:rPr>
                <a:t>#</a:t>
              </a:r>
              <a:r>
                <a:rPr lang="en-GB" sz="1000" dirty="0">
                  <a:solidFill>
                    <a:schemeClr val="bg1"/>
                  </a:solidFill>
                </a:rPr>
                <a:t>AlwaysPacco</a:t>
              </a:r>
            </a:p>
          </p:txBody>
        </p:sp>
        <p:sp>
          <p:nvSpPr>
            <p:cNvPr id="25" name="TextBox 24">
              <a:extLst>
                <a:ext uri="{FF2B5EF4-FFF2-40B4-BE49-F238E27FC236}">
                  <a16:creationId xmlns:a16="http://schemas.microsoft.com/office/drawing/2014/main" id="{833CAAC3-2CE1-4D44-994A-D3F3DC305230}"/>
                </a:ext>
              </a:extLst>
            </p:cNvPr>
            <p:cNvSpPr txBox="1"/>
            <p:nvPr/>
          </p:nvSpPr>
          <p:spPr>
            <a:xfrm>
              <a:off x="8048996" y="6366917"/>
              <a:ext cx="1096380" cy="276999"/>
            </a:xfrm>
            <a:prstGeom prst="rect">
              <a:avLst/>
            </a:prstGeom>
            <a:noFill/>
          </p:spPr>
          <p:txBody>
            <a:bodyPr wrap="square" rtlCol="0">
              <a:spAutoFit/>
            </a:bodyPr>
            <a:lstStyle/>
            <a:p>
              <a:pPr algn="ctr"/>
              <a:r>
                <a:rPr lang="en-GB" sz="1200" b="1" dirty="0">
                  <a:solidFill>
                    <a:schemeClr val="bg1"/>
                  </a:solidFill>
                </a:rPr>
                <a:t>Club policies</a:t>
              </a:r>
            </a:p>
          </p:txBody>
        </p:sp>
        <p:sp>
          <p:nvSpPr>
            <p:cNvPr id="26" name="TextBox 25">
              <a:extLst>
                <a:ext uri="{FF2B5EF4-FFF2-40B4-BE49-F238E27FC236}">
                  <a16:creationId xmlns:a16="http://schemas.microsoft.com/office/drawing/2014/main" id="{D7E6B267-9BD5-4B9D-95BA-88AC265301EB}"/>
                </a:ext>
              </a:extLst>
            </p:cNvPr>
            <p:cNvSpPr txBox="1"/>
            <p:nvPr/>
          </p:nvSpPr>
          <p:spPr>
            <a:xfrm>
              <a:off x="9898259" y="6366917"/>
              <a:ext cx="931750" cy="276999"/>
            </a:xfrm>
            <a:prstGeom prst="rect">
              <a:avLst/>
            </a:prstGeom>
            <a:noFill/>
          </p:spPr>
          <p:txBody>
            <a:bodyPr wrap="square" rtlCol="0">
              <a:spAutoFit/>
            </a:bodyPr>
            <a:lstStyle/>
            <a:p>
              <a:pPr algn="ctr"/>
              <a:r>
                <a:rPr lang="en-GB" sz="1200" b="1" dirty="0">
                  <a:solidFill>
                    <a:schemeClr val="bg1"/>
                  </a:solidFill>
                </a:rPr>
                <a:t>Contact</a:t>
              </a:r>
            </a:p>
          </p:txBody>
        </p:sp>
        <p:sp>
          <p:nvSpPr>
            <p:cNvPr id="28" name="TextBox 27">
              <a:extLst>
                <a:ext uri="{FF2B5EF4-FFF2-40B4-BE49-F238E27FC236}">
                  <a16:creationId xmlns:a16="http://schemas.microsoft.com/office/drawing/2014/main" id="{F60A4B2C-5E65-488D-A0B0-4991D8B02AC6}"/>
                </a:ext>
              </a:extLst>
            </p:cNvPr>
            <p:cNvSpPr txBox="1"/>
            <p:nvPr/>
          </p:nvSpPr>
          <p:spPr>
            <a:xfrm>
              <a:off x="9055066" y="6366917"/>
              <a:ext cx="933504" cy="276999"/>
            </a:xfrm>
            <a:prstGeom prst="rect">
              <a:avLst/>
            </a:prstGeom>
            <a:noFill/>
          </p:spPr>
          <p:txBody>
            <a:bodyPr wrap="square" rtlCol="0">
              <a:spAutoFit/>
            </a:bodyPr>
            <a:lstStyle/>
            <a:p>
              <a:pPr algn="ctr"/>
              <a:r>
                <a:rPr lang="en-GB" sz="1200" b="1" dirty="0">
                  <a:solidFill>
                    <a:schemeClr val="bg1"/>
                  </a:solidFill>
                </a:rPr>
                <a:t>Privacy</a:t>
              </a:r>
            </a:p>
          </p:txBody>
        </p:sp>
        <p:pic>
          <p:nvPicPr>
            <p:cNvPr id="9" name="Picture 8" descr="Icon&#10;&#10;Description automatically generated">
              <a:extLst>
                <a:ext uri="{FF2B5EF4-FFF2-40B4-BE49-F238E27FC236}">
                  <a16:creationId xmlns:a16="http://schemas.microsoft.com/office/drawing/2014/main" id="{D4CC473C-4277-45E0-BC41-C54F84CD98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624224" y="6155164"/>
              <a:ext cx="273573" cy="275539"/>
            </a:xfrm>
            <a:prstGeom prst="rect">
              <a:avLst/>
            </a:prstGeom>
          </p:spPr>
        </p:pic>
        <p:pic>
          <p:nvPicPr>
            <p:cNvPr id="11" name="Picture 10" descr="Icon&#10;&#10;Description automatically generated">
              <a:extLst>
                <a:ext uri="{FF2B5EF4-FFF2-40B4-BE49-F238E27FC236}">
                  <a16:creationId xmlns:a16="http://schemas.microsoft.com/office/drawing/2014/main" id="{4BBA7383-E9A7-4257-A054-0AC1E22853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3456" y="6153503"/>
              <a:ext cx="277200" cy="277200"/>
            </a:xfrm>
            <a:prstGeom prst="rect">
              <a:avLst/>
            </a:prstGeom>
          </p:spPr>
        </p:pic>
      </p:grpSp>
      <p:sp>
        <p:nvSpPr>
          <p:cNvPr id="45" name="TextBox 44">
            <a:extLst>
              <a:ext uri="{FF2B5EF4-FFF2-40B4-BE49-F238E27FC236}">
                <a16:creationId xmlns:a16="http://schemas.microsoft.com/office/drawing/2014/main" id="{21E5C2C0-C48A-4C0D-A096-FC97DE216634}"/>
              </a:ext>
            </a:extLst>
          </p:cNvPr>
          <p:cNvSpPr txBox="1"/>
          <p:nvPr/>
        </p:nvSpPr>
        <p:spPr>
          <a:xfrm>
            <a:off x="1916616" y="3578897"/>
            <a:ext cx="1096380" cy="276999"/>
          </a:xfrm>
          <a:prstGeom prst="rect">
            <a:avLst/>
          </a:prstGeom>
          <a:noFill/>
        </p:spPr>
        <p:txBody>
          <a:bodyPr wrap="square" rtlCol="0">
            <a:spAutoFit/>
          </a:bodyPr>
          <a:lstStyle/>
          <a:p>
            <a:r>
              <a:rPr lang="en-GB" sz="1200" dirty="0">
                <a:solidFill>
                  <a:schemeClr val="bg1"/>
                </a:solidFill>
              </a:rPr>
              <a:t>#</a:t>
            </a:r>
            <a:r>
              <a:rPr lang="en-GB" sz="1000" dirty="0">
                <a:solidFill>
                  <a:schemeClr val="bg1"/>
                </a:solidFill>
              </a:rPr>
              <a:t>AlwaysPacco</a:t>
            </a:r>
          </a:p>
        </p:txBody>
      </p:sp>
      <p:sp>
        <p:nvSpPr>
          <p:cNvPr id="46" name="TextBox 45">
            <a:extLst>
              <a:ext uri="{FF2B5EF4-FFF2-40B4-BE49-F238E27FC236}">
                <a16:creationId xmlns:a16="http://schemas.microsoft.com/office/drawing/2014/main" id="{1143DE65-4FBC-4371-BE61-43ACE5D9F514}"/>
              </a:ext>
            </a:extLst>
          </p:cNvPr>
          <p:cNvSpPr txBox="1"/>
          <p:nvPr/>
        </p:nvSpPr>
        <p:spPr>
          <a:xfrm>
            <a:off x="8457048" y="3536571"/>
            <a:ext cx="1096380" cy="276999"/>
          </a:xfrm>
          <a:prstGeom prst="rect">
            <a:avLst/>
          </a:prstGeom>
          <a:noFill/>
        </p:spPr>
        <p:txBody>
          <a:bodyPr wrap="square" rtlCol="0">
            <a:spAutoFit/>
          </a:bodyPr>
          <a:lstStyle/>
          <a:p>
            <a:pPr algn="ctr"/>
            <a:r>
              <a:rPr lang="en-GB" sz="1200" b="1" dirty="0">
                <a:solidFill>
                  <a:schemeClr val="bg1"/>
                </a:solidFill>
              </a:rPr>
              <a:t>Club policies</a:t>
            </a:r>
          </a:p>
        </p:txBody>
      </p:sp>
      <p:sp>
        <p:nvSpPr>
          <p:cNvPr id="47" name="TextBox 46">
            <a:extLst>
              <a:ext uri="{FF2B5EF4-FFF2-40B4-BE49-F238E27FC236}">
                <a16:creationId xmlns:a16="http://schemas.microsoft.com/office/drawing/2014/main" id="{6EF332E4-C741-470B-AE26-361821C962D4}"/>
              </a:ext>
            </a:extLst>
          </p:cNvPr>
          <p:cNvSpPr txBox="1"/>
          <p:nvPr/>
        </p:nvSpPr>
        <p:spPr>
          <a:xfrm>
            <a:off x="10306311" y="3536571"/>
            <a:ext cx="931750" cy="276999"/>
          </a:xfrm>
          <a:prstGeom prst="rect">
            <a:avLst/>
          </a:prstGeom>
          <a:noFill/>
        </p:spPr>
        <p:txBody>
          <a:bodyPr wrap="square" rtlCol="0">
            <a:spAutoFit/>
          </a:bodyPr>
          <a:lstStyle/>
          <a:p>
            <a:pPr algn="ctr"/>
            <a:r>
              <a:rPr lang="en-GB" sz="1200" b="1" dirty="0">
                <a:solidFill>
                  <a:schemeClr val="bg1"/>
                </a:solidFill>
              </a:rPr>
              <a:t>Contact</a:t>
            </a:r>
          </a:p>
        </p:txBody>
      </p:sp>
      <p:sp>
        <p:nvSpPr>
          <p:cNvPr id="48" name="TextBox 47">
            <a:extLst>
              <a:ext uri="{FF2B5EF4-FFF2-40B4-BE49-F238E27FC236}">
                <a16:creationId xmlns:a16="http://schemas.microsoft.com/office/drawing/2014/main" id="{8AED7297-FC92-43FE-925C-7D36C81A8543}"/>
              </a:ext>
            </a:extLst>
          </p:cNvPr>
          <p:cNvSpPr txBox="1"/>
          <p:nvPr/>
        </p:nvSpPr>
        <p:spPr>
          <a:xfrm>
            <a:off x="9463118" y="3536571"/>
            <a:ext cx="933504" cy="276999"/>
          </a:xfrm>
          <a:prstGeom prst="rect">
            <a:avLst/>
          </a:prstGeom>
          <a:noFill/>
        </p:spPr>
        <p:txBody>
          <a:bodyPr wrap="square" rtlCol="0">
            <a:spAutoFit/>
          </a:bodyPr>
          <a:lstStyle/>
          <a:p>
            <a:pPr algn="ctr"/>
            <a:r>
              <a:rPr lang="en-GB" sz="1200" b="1" dirty="0">
                <a:solidFill>
                  <a:schemeClr val="bg1"/>
                </a:solidFill>
              </a:rPr>
              <a:t>Privacy</a:t>
            </a:r>
          </a:p>
        </p:txBody>
      </p:sp>
      <p:pic>
        <p:nvPicPr>
          <p:cNvPr id="49" name="Picture 48" descr="Icon&#10;&#10;Description automatically generated">
            <a:extLst>
              <a:ext uri="{FF2B5EF4-FFF2-40B4-BE49-F238E27FC236}">
                <a16:creationId xmlns:a16="http://schemas.microsoft.com/office/drawing/2014/main" id="{F2F0DBBE-6691-43D5-95A9-89E7A0EEB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032276" y="3324818"/>
            <a:ext cx="273573" cy="275539"/>
          </a:xfrm>
          <a:prstGeom prst="rect">
            <a:avLst/>
          </a:prstGeom>
        </p:spPr>
      </p:pic>
      <p:pic>
        <p:nvPicPr>
          <p:cNvPr id="50" name="Picture 49" descr="Icon&#10;&#10;Description automatically generated">
            <a:extLst>
              <a:ext uri="{FF2B5EF4-FFF2-40B4-BE49-F238E27FC236}">
                <a16:creationId xmlns:a16="http://schemas.microsoft.com/office/drawing/2014/main" id="{BD6E34C4-AC97-45E6-873B-96040B66D7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508" y="3323157"/>
            <a:ext cx="277200" cy="277200"/>
          </a:xfrm>
          <a:prstGeom prst="rect">
            <a:avLst/>
          </a:prstGeom>
        </p:spPr>
      </p:pic>
      <p:sp>
        <p:nvSpPr>
          <p:cNvPr id="52" name="TextBox 51">
            <a:extLst>
              <a:ext uri="{FF2B5EF4-FFF2-40B4-BE49-F238E27FC236}">
                <a16:creationId xmlns:a16="http://schemas.microsoft.com/office/drawing/2014/main" id="{11956A0B-3B2A-4A7C-8443-ADC5D6F229AD}"/>
              </a:ext>
            </a:extLst>
          </p:cNvPr>
          <p:cNvSpPr txBox="1"/>
          <p:nvPr/>
        </p:nvSpPr>
        <p:spPr>
          <a:xfrm>
            <a:off x="1693196" y="897766"/>
            <a:ext cx="2819719" cy="1354217"/>
          </a:xfrm>
          <a:prstGeom prst="rect">
            <a:avLst/>
          </a:prstGeom>
          <a:noFill/>
        </p:spPr>
        <p:txBody>
          <a:bodyPr wrap="square" rtlCol="0">
            <a:spAutoFit/>
          </a:bodyPr>
          <a:lstStyle/>
          <a:p>
            <a:r>
              <a:rPr lang="en-GB" sz="2800" b="1" dirty="0">
                <a:solidFill>
                  <a:srgbClr val="0101D1"/>
                </a:solidFill>
                <a:latin typeface="Arial Black" panose="020B0A04020102020204" pitchFamily="34" charset="0"/>
              </a:rPr>
              <a:t>Teams</a:t>
            </a:r>
          </a:p>
          <a:p>
            <a:endParaRPr lang="en-GB" dirty="0"/>
          </a:p>
          <a:p>
            <a:br>
              <a:rPr lang="en-US" dirty="0"/>
            </a:br>
            <a:endParaRPr lang="en-GB" dirty="0"/>
          </a:p>
        </p:txBody>
      </p:sp>
      <p:pic>
        <p:nvPicPr>
          <p:cNvPr id="4" name="Picture 3" descr="A picture containing grass, person, outdoor, player&#10;&#10;Description automatically generated">
            <a:extLst>
              <a:ext uri="{FF2B5EF4-FFF2-40B4-BE49-F238E27FC236}">
                <a16:creationId xmlns:a16="http://schemas.microsoft.com/office/drawing/2014/main" id="{B6892842-56D0-41DF-9654-19E414576A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8883" y="1658020"/>
            <a:ext cx="2905200" cy="1936800"/>
          </a:xfrm>
          <a:prstGeom prst="rect">
            <a:avLst/>
          </a:prstGeom>
        </p:spPr>
      </p:pic>
      <p:pic>
        <p:nvPicPr>
          <p:cNvPr id="6" name="Picture 5" descr="A picture containing grass, person, outdoor, group&#10;&#10;Description automatically generated">
            <a:extLst>
              <a:ext uri="{FF2B5EF4-FFF2-40B4-BE49-F238E27FC236}">
                <a16:creationId xmlns:a16="http://schemas.microsoft.com/office/drawing/2014/main" id="{CC74C5C3-E8F4-4EED-9140-926EAD1364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9423" y="1659216"/>
            <a:ext cx="2903406" cy="1935604"/>
          </a:xfrm>
          <a:prstGeom prst="rect">
            <a:avLst/>
          </a:prstGeom>
        </p:spPr>
      </p:pic>
      <p:pic>
        <p:nvPicPr>
          <p:cNvPr id="8" name="Picture 7">
            <a:extLst>
              <a:ext uri="{FF2B5EF4-FFF2-40B4-BE49-F238E27FC236}">
                <a16:creationId xmlns:a16="http://schemas.microsoft.com/office/drawing/2014/main" id="{C574884F-8A69-4389-B628-116D4C882E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3730" y="1658248"/>
            <a:ext cx="2903406" cy="1936572"/>
          </a:xfrm>
          <a:prstGeom prst="rect">
            <a:avLst/>
          </a:prstGeom>
        </p:spPr>
      </p:pic>
      <p:sp>
        <p:nvSpPr>
          <p:cNvPr id="31" name="TextBox 30">
            <a:extLst>
              <a:ext uri="{FF2B5EF4-FFF2-40B4-BE49-F238E27FC236}">
                <a16:creationId xmlns:a16="http://schemas.microsoft.com/office/drawing/2014/main" id="{FA5665B8-A692-43C1-B9EE-94DF53E79DC0}"/>
              </a:ext>
            </a:extLst>
          </p:cNvPr>
          <p:cNvSpPr txBox="1"/>
          <p:nvPr/>
        </p:nvSpPr>
        <p:spPr>
          <a:xfrm>
            <a:off x="1474000" y="3589738"/>
            <a:ext cx="2903136" cy="504000"/>
          </a:xfrm>
          <a:prstGeom prst="rect">
            <a:avLst/>
          </a:prstGeom>
          <a:solidFill>
            <a:srgbClr val="0201D1"/>
          </a:solidFill>
          <a:ln w="28575">
            <a:noFill/>
          </a:ln>
        </p:spPr>
        <p:txBody>
          <a:bodyPr wrap="square" rtlCol="0">
            <a:spAutoFit/>
          </a:bodyPr>
          <a:lstStyle/>
          <a:p>
            <a:pPr algn="ctr"/>
            <a:r>
              <a:rPr lang="en-GB" b="1" dirty="0">
                <a:solidFill>
                  <a:srgbClr val="FFFD10"/>
                </a:solidFill>
                <a:latin typeface="Arial Black" panose="020B0A04020102020204" pitchFamily="34" charset="0"/>
              </a:rPr>
              <a:t>SENIOR’S</a:t>
            </a:r>
          </a:p>
          <a:p>
            <a:endParaRPr lang="en-GB" dirty="0"/>
          </a:p>
          <a:p>
            <a:br>
              <a:rPr lang="en-US" dirty="0"/>
            </a:br>
            <a:endParaRPr lang="en-GB" dirty="0"/>
          </a:p>
        </p:txBody>
      </p:sp>
      <p:sp>
        <p:nvSpPr>
          <p:cNvPr id="34" name="TextBox 33">
            <a:extLst>
              <a:ext uri="{FF2B5EF4-FFF2-40B4-BE49-F238E27FC236}">
                <a16:creationId xmlns:a16="http://schemas.microsoft.com/office/drawing/2014/main" id="{76AE72D5-C710-4997-9DD0-A2FB4D8164AB}"/>
              </a:ext>
            </a:extLst>
          </p:cNvPr>
          <p:cNvSpPr txBox="1"/>
          <p:nvPr/>
        </p:nvSpPr>
        <p:spPr>
          <a:xfrm>
            <a:off x="4639915" y="3592528"/>
            <a:ext cx="2903136" cy="504000"/>
          </a:xfrm>
          <a:prstGeom prst="rect">
            <a:avLst/>
          </a:prstGeom>
          <a:solidFill>
            <a:srgbClr val="0201D1"/>
          </a:solidFill>
          <a:ln w="28575">
            <a:noFill/>
          </a:ln>
        </p:spPr>
        <p:txBody>
          <a:bodyPr wrap="square" rtlCol="0">
            <a:spAutoFit/>
          </a:bodyPr>
          <a:lstStyle/>
          <a:p>
            <a:pPr algn="ctr"/>
            <a:r>
              <a:rPr lang="en-GB" b="1" dirty="0">
                <a:solidFill>
                  <a:srgbClr val="FFFD10"/>
                </a:solidFill>
                <a:latin typeface="Arial Black" panose="020B0A04020102020204" pitchFamily="34" charset="0"/>
              </a:rPr>
              <a:t>JUNIOR’S</a:t>
            </a:r>
          </a:p>
          <a:p>
            <a:endParaRPr lang="en-GB" dirty="0"/>
          </a:p>
          <a:p>
            <a:br>
              <a:rPr lang="en-US" dirty="0"/>
            </a:br>
            <a:endParaRPr lang="en-GB" dirty="0"/>
          </a:p>
        </p:txBody>
      </p:sp>
      <p:sp>
        <p:nvSpPr>
          <p:cNvPr id="35" name="TextBox 34">
            <a:extLst>
              <a:ext uri="{FF2B5EF4-FFF2-40B4-BE49-F238E27FC236}">
                <a16:creationId xmlns:a16="http://schemas.microsoft.com/office/drawing/2014/main" id="{3410994A-BAB8-4D6C-A6EF-B3955A482434}"/>
              </a:ext>
            </a:extLst>
          </p:cNvPr>
          <p:cNvSpPr txBox="1"/>
          <p:nvPr/>
        </p:nvSpPr>
        <p:spPr>
          <a:xfrm>
            <a:off x="7832780" y="3600357"/>
            <a:ext cx="2903136" cy="504000"/>
          </a:xfrm>
          <a:prstGeom prst="rect">
            <a:avLst/>
          </a:prstGeom>
          <a:solidFill>
            <a:srgbClr val="0201D1"/>
          </a:solidFill>
          <a:ln w="28575">
            <a:noFill/>
          </a:ln>
        </p:spPr>
        <p:txBody>
          <a:bodyPr wrap="square" rtlCol="0">
            <a:spAutoFit/>
          </a:bodyPr>
          <a:lstStyle/>
          <a:p>
            <a:pPr algn="ctr"/>
            <a:r>
              <a:rPr lang="en-GB" b="1" dirty="0">
                <a:solidFill>
                  <a:srgbClr val="FFFD10"/>
                </a:solidFill>
                <a:latin typeface="Arial Black" panose="020B0A04020102020204" pitchFamily="34" charset="0"/>
              </a:rPr>
              <a:t>WOMEN’S</a:t>
            </a:r>
          </a:p>
          <a:p>
            <a:endParaRPr lang="en-GB" dirty="0"/>
          </a:p>
          <a:p>
            <a:br>
              <a:rPr lang="en-US" dirty="0"/>
            </a:br>
            <a:endParaRPr lang="en-GB" dirty="0"/>
          </a:p>
        </p:txBody>
      </p:sp>
    </p:spTree>
    <p:extLst>
      <p:ext uri="{BB962C8B-B14F-4D97-AF65-F5344CB8AC3E}">
        <p14:creationId xmlns:p14="http://schemas.microsoft.com/office/powerpoint/2010/main" val="2534498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5962A-E421-4E41-9693-7B652D135966}"/>
              </a:ext>
            </a:extLst>
          </p:cNvPr>
          <p:cNvSpPr>
            <a:spLocks noGrp="1"/>
          </p:cNvSpPr>
          <p:nvPr>
            <p:ph type="title"/>
          </p:nvPr>
        </p:nvSpPr>
        <p:spPr>
          <a:xfrm>
            <a:off x="102597" y="-25215"/>
            <a:ext cx="10515600" cy="478061"/>
          </a:xfrm>
        </p:spPr>
        <p:txBody>
          <a:bodyPr>
            <a:normAutofit/>
          </a:bodyPr>
          <a:lstStyle/>
          <a:p>
            <a:r>
              <a:rPr lang="en-GB" sz="2800" b="1" dirty="0">
                <a:solidFill>
                  <a:schemeClr val="bg2">
                    <a:lumMod val="10000"/>
                  </a:schemeClr>
                </a:solidFill>
              </a:rPr>
              <a:t>Homepage</a:t>
            </a:r>
          </a:p>
        </p:txBody>
      </p:sp>
      <p:sp>
        <p:nvSpPr>
          <p:cNvPr id="19" name="TextBox 18">
            <a:extLst>
              <a:ext uri="{FF2B5EF4-FFF2-40B4-BE49-F238E27FC236}">
                <a16:creationId xmlns:a16="http://schemas.microsoft.com/office/drawing/2014/main" id="{C335D21F-8F64-4249-8564-4573FA961E76}"/>
              </a:ext>
            </a:extLst>
          </p:cNvPr>
          <p:cNvSpPr txBox="1"/>
          <p:nvPr/>
        </p:nvSpPr>
        <p:spPr>
          <a:xfrm>
            <a:off x="10376407" y="4097391"/>
            <a:ext cx="1033191" cy="861774"/>
          </a:xfrm>
          <a:prstGeom prst="rect">
            <a:avLst/>
          </a:prstGeom>
          <a:noFill/>
        </p:spPr>
        <p:txBody>
          <a:bodyPr wrap="square" rtlCol="0">
            <a:spAutoFit/>
          </a:bodyPr>
          <a:lstStyle/>
          <a:p>
            <a:r>
              <a:rPr lang="en-GB" sz="5000" b="1" dirty="0">
                <a:solidFill>
                  <a:schemeClr val="bg1"/>
                </a:solidFill>
              </a:rPr>
              <a:t>&gt;</a:t>
            </a:r>
          </a:p>
        </p:txBody>
      </p:sp>
      <p:sp>
        <p:nvSpPr>
          <p:cNvPr id="20" name="TextBox 19">
            <a:extLst>
              <a:ext uri="{FF2B5EF4-FFF2-40B4-BE49-F238E27FC236}">
                <a16:creationId xmlns:a16="http://schemas.microsoft.com/office/drawing/2014/main" id="{2A93B85C-61E7-462C-A292-6586670DDF1E}"/>
              </a:ext>
            </a:extLst>
          </p:cNvPr>
          <p:cNvSpPr txBox="1"/>
          <p:nvPr/>
        </p:nvSpPr>
        <p:spPr>
          <a:xfrm>
            <a:off x="1352958" y="4097391"/>
            <a:ext cx="1033191" cy="861774"/>
          </a:xfrm>
          <a:prstGeom prst="rect">
            <a:avLst/>
          </a:prstGeom>
          <a:noFill/>
        </p:spPr>
        <p:txBody>
          <a:bodyPr wrap="square" rtlCol="0">
            <a:spAutoFit/>
          </a:bodyPr>
          <a:lstStyle/>
          <a:p>
            <a:r>
              <a:rPr lang="en-GB" sz="5000" b="1" dirty="0">
                <a:solidFill>
                  <a:schemeClr val="bg1"/>
                </a:solidFill>
              </a:rPr>
              <a:t>&lt;</a:t>
            </a:r>
          </a:p>
        </p:txBody>
      </p:sp>
      <p:sp>
        <p:nvSpPr>
          <p:cNvPr id="15" name="TextBox 14">
            <a:extLst>
              <a:ext uri="{FF2B5EF4-FFF2-40B4-BE49-F238E27FC236}">
                <a16:creationId xmlns:a16="http://schemas.microsoft.com/office/drawing/2014/main" id="{BD35757C-B45F-4AFD-BB7D-F99B410CFFC2}"/>
              </a:ext>
            </a:extLst>
          </p:cNvPr>
          <p:cNvSpPr txBox="1"/>
          <p:nvPr/>
        </p:nvSpPr>
        <p:spPr>
          <a:xfrm>
            <a:off x="11591925" y="6459250"/>
            <a:ext cx="714375" cy="369332"/>
          </a:xfrm>
          <a:prstGeom prst="rect">
            <a:avLst/>
          </a:prstGeom>
          <a:noFill/>
        </p:spPr>
        <p:txBody>
          <a:bodyPr wrap="square" rtlCol="0">
            <a:spAutoFit/>
          </a:bodyPr>
          <a:lstStyle/>
          <a:p>
            <a:r>
              <a:rPr lang="en-GB" dirty="0">
                <a:solidFill>
                  <a:schemeClr val="bg2">
                    <a:lumMod val="10000"/>
                  </a:schemeClr>
                </a:solidFill>
              </a:rPr>
              <a:t>3/3</a:t>
            </a:r>
          </a:p>
        </p:txBody>
      </p:sp>
      <p:sp>
        <p:nvSpPr>
          <p:cNvPr id="21" name="Rectangle 20">
            <a:extLst>
              <a:ext uri="{FF2B5EF4-FFF2-40B4-BE49-F238E27FC236}">
                <a16:creationId xmlns:a16="http://schemas.microsoft.com/office/drawing/2014/main" id="{B6363D16-2E07-474C-AE7F-A9007BF442D9}"/>
              </a:ext>
            </a:extLst>
          </p:cNvPr>
          <p:cNvSpPr/>
          <p:nvPr/>
        </p:nvSpPr>
        <p:spPr>
          <a:xfrm>
            <a:off x="1352958" y="720229"/>
            <a:ext cx="9477051" cy="573902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DE87247F-B1E0-4BC4-B22A-9B42CC62856F}"/>
              </a:ext>
            </a:extLst>
          </p:cNvPr>
          <p:cNvGrpSpPr/>
          <p:nvPr/>
        </p:nvGrpSpPr>
        <p:grpSpPr>
          <a:xfrm>
            <a:off x="1352958" y="6099953"/>
            <a:ext cx="9486084" cy="626652"/>
            <a:chOff x="1352958" y="6099953"/>
            <a:chExt cx="9486084" cy="626652"/>
          </a:xfrm>
        </p:grpSpPr>
        <p:sp>
          <p:nvSpPr>
            <p:cNvPr id="27" name="Rectangle 26">
              <a:extLst>
                <a:ext uri="{FF2B5EF4-FFF2-40B4-BE49-F238E27FC236}">
                  <a16:creationId xmlns:a16="http://schemas.microsoft.com/office/drawing/2014/main" id="{0B4671F8-D787-44D4-A91D-30368DB3143A}"/>
                </a:ext>
              </a:extLst>
            </p:cNvPr>
            <p:cNvSpPr/>
            <p:nvPr/>
          </p:nvSpPr>
          <p:spPr>
            <a:xfrm>
              <a:off x="1352958" y="6099953"/>
              <a:ext cx="9486084" cy="626652"/>
            </a:xfrm>
            <a:prstGeom prst="rect">
              <a:avLst/>
            </a:prstGeom>
            <a:solidFill>
              <a:srgbClr val="020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31526AE1-9268-44F4-A70E-F6F844B3D4DE}"/>
                </a:ext>
              </a:extLst>
            </p:cNvPr>
            <p:cNvSpPr txBox="1"/>
            <p:nvPr/>
          </p:nvSpPr>
          <p:spPr>
            <a:xfrm>
              <a:off x="1508564" y="6409243"/>
              <a:ext cx="1096380" cy="276999"/>
            </a:xfrm>
            <a:prstGeom prst="rect">
              <a:avLst/>
            </a:prstGeom>
            <a:noFill/>
          </p:spPr>
          <p:txBody>
            <a:bodyPr wrap="square" rtlCol="0">
              <a:spAutoFit/>
            </a:bodyPr>
            <a:lstStyle/>
            <a:p>
              <a:r>
                <a:rPr lang="en-GB" sz="1200" dirty="0">
                  <a:solidFill>
                    <a:schemeClr val="bg1"/>
                  </a:solidFill>
                </a:rPr>
                <a:t>#</a:t>
              </a:r>
              <a:r>
                <a:rPr lang="en-GB" sz="1000" dirty="0">
                  <a:solidFill>
                    <a:schemeClr val="bg1"/>
                  </a:solidFill>
                </a:rPr>
                <a:t>AlwaysPacco</a:t>
              </a:r>
            </a:p>
          </p:txBody>
        </p:sp>
        <p:sp>
          <p:nvSpPr>
            <p:cNvPr id="25" name="TextBox 24">
              <a:extLst>
                <a:ext uri="{FF2B5EF4-FFF2-40B4-BE49-F238E27FC236}">
                  <a16:creationId xmlns:a16="http://schemas.microsoft.com/office/drawing/2014/main" id="{833CAAC3-2CE1-4D44-994A-D3F3DC305230}"/>
                </a:ext>
              </a:extLst>
            </p:cNvPr>
            <p:cNvSpPr txBox="1"/>
            <p:nvPr/>
          </p:nvSpPr>
          <p:spPr>
            <a:xfrm>
              <a:off x="8048996" y="6366917"/>
              <a:ext cx="1096380" cy="276999"/>
            </a:xfrm>
            <a:prstGeom prst="rect">
              <a:avLst/>
            </a:prstGeom>
            <a:noFill/>
          </p:spPr>
          <p:txBody>
            <a:bodyPr wrap="square" rtlCol="0">
              <a:spAutoFit/>
            </a:bodyPr>
            <a:lstStyle/>
            <a:p>
              <a:pPr algn="ctr"/>
              <a:r>
                <a:rPr lang="en-GB" sz="1200" b="1" dirty="0">
                  <a:solidFill>
                    <a:schemeClr val="bg1"/>
                  </a:solidFill>
                </a:rPr>
                <a:t>Club policies</a:t>
              </a:r>
            </a:p>
          </p:txBody>
        </p:sp>
        <p:sp>
          <p:nvSpPr>
            <p:cNvPr id="26" name="TextBox 25">
              <a:extLst>
                <a:ext uri="{FF2B5EF4-FFF2-40B4-BE49-F238E27FC236}">
                  <a16:creationId xmlns:a16="http://schemas.microsoft.com/office/drawing/2014/main" id="{D7E6B267-9BD5-4B9D-95BA-88AC265301EB}"/>
                </a:ext>
              </a:extLst>
            </p:cNvPr>
            <p:cNvSpPr txBox="1"/>
            <p:nvPr/>
          </p:nvSpPr>
          <p:spPr>
            <a:xfrm>
              <a:off x="9898259" y="6366917"/>
              <a:ext cx="931750" cy="276999"/>
            </a:xfrm>
            <a:prstGeom prst="rect">
              <a:avLst/>
            </a:prstGeom>
            <a:noFill/>
          </p:spPr>
          <p:txBody>
            <a:bodyPr wrap="square" rtlCol="0">
              <a:spAutoFit/>
            </a:bodyPr>
            <a:lstStyle/>
            <a:p>
              <a:pPr algn="ctr"/>
              <a:r>
                <a:rPr lang="en-GB" sz="1200" b="1" dirty="0">
                  <a:solidFill>
                    <a:schemeClr val="bg1"/>
                  </a:solidFill>
                </a:rPr>
                <a:t>Contact</a:t>
              </a:r>
            </a:p>
          </p:txBody>
        </p:sp>
        <p:sp>
          <p:nvSpPr>
            <p:cNvPr id="28" name="TextBox 27">
              <a:extLst>
                <a:ext uri="{FF2B5EF4-FFF2-40B4-BE49-F238E27FC236}">
                  <a16:creationId xmlns:a16="http://schemas.microsoft.com/office/drawing/2014/main" id="{F60A4B2C-5E65-488D-A0B0-4991D8B02AC6}"/>
                </a:ext>
              </a:extLst>
            </p:cNvPr>
            <p:cNvSpPr txBox="1"/>
            <p:nvPr/>
          </p:nvSpPr>
          <p:spPr>
            <a:xfrm>
              <a:off x="9055066" y="6366917"/>
              <a:ext cx="933504" cy="276999"/>
            </a:xfrm>
            <a:prstGeom prst="rect">
              <a:avLst/>
            </a:prstGeom>
            <a:noFill/>
          </p:spPr>
          <p:txBody>
            <a:bodyPr wrap="square" rtlCol="0">
              <a:spAutoFit/>
            </a:bodyPr>
            <a:lstStyle/>
            <a:p>
              <a:pPr algn="ctr"/>
              <a:r>
                <a:rPr lang="en-GB" sz="1200" b="1" dirty="0">
                  <a:solidFill>
                    <a:schemeClr val="bg1"/>
                  </a:solidFill>
                </a:rPr>
                <a:t>Privacy</a:t>
              </a:r>
            </a:p>
          </p:txBody>
        </p:sp>
        <p:pic>
          <p:nvPicPr>
            <p:cNvPr id="9" name="Picture 8" descr="Icon&#10;&#10;Description automatically generated">
              <a:extLst>
                <a:ext uri="{FF2B5EF4-FFF2-40B4-BE49-F238E27FC236}">
                  <a16:creationId xmlns:a16="http://schemas.microsoft.com/office/drawing/2014/main" id="{D4CC473C-4277-45E0-BC41-C54F84CD98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624224" y="6155164"/>
              <a:ext cx="273573" cy="275539"/>
            </a:xfrm>
            <a:prstGeom prst="rect">
              <a:avLst/>
            </a:prstGeom>
          </p:spPr>
        </p:pic>
        <p:pic>
          <p:nvPicPr>
            <p:cNvPr id="11" name="Picture 10" descr="Icon&#10;&#10;Description automatically generated">
              <a:extLst>
                <a:ext uri="{FF2B5EF4-FFF2-40B4-BE49-F238E27FC236}">
                  <a16:creationId xmlns:a16="http://schemas.microsoft.com/office/drawing/2014/main" id="{4BBA7383-E9A7-4257-A054-0AC1E22853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3456" y="6153503"/>
              <a:ext cx="277200" cy="277200"/>
            </a:xfrm>
            <a:prstGeom prst="rect">
              <a:avLst/>
            </a:prstGeom>
          </p:spPr>
        </p:pic>
      </p:grpSp>
      <p:sp>
        <p:nvSpPr>
          <p:cNvPr id="45" name="TextBox 44">
            <a:extLst>
              <a:ext uri="{FF2B5EF4-FFF2-40B4-BE49-F238E27FC236}">
                <a16:creationId xmlns:a16="http://schemas.microsoft.com/office/drawing/2014/main" id="{21E5C2C0-C48A-4C0D-A096-FC97DE216634}"/>
              </a:ext>
            </a:extLst>
          </p:cNvPr>
          <p:cNvSpPr txBox="1"/>
          <p:nvPr/>
        </p:nvSpPr>
        <p:spPr>
          <a:xfrm>
            <a:off x="1916616" y="3578897"/>
            <a:ext cx="1096380" cy="276999"/>
          </a:xfrm>
          <a:prstGeom prst="rect">
            <a:avLst/>
          </a:prstGeom>
          <a:noFill/>
        </p:spPr>
        <p:txBody>
          <a:bodyPr wrap="square" rtlCol="0">
            <a:spAutoFit/>
          </a:bodyPr>
          <a:lstStyle/>
          <a:p>
            <a:r>
              <a:rPr lang="en-GB" sz="1200" dirty="0">
                <a:solidFill>
                  <a:schemeClr val="bg1"/>
                </a:solidFill>
              </a:rPr>
              <a:t>#</a:t>
            </a:r>
            <a:r>
              <a:rPr lang="en-GB" sz="1000" dirty="0">
                <a:solidFill>
                  <a:schemeClr val="bg1"/>
                </a:solidFill>
              </a:rPr>
              <a:t>AlwaysPacco</a:t>
            </a:r>
          </a:p>
        </p:txBody>
      </p:sp>
      <p:sp>
        <p:nvSpPr>
          <p:cNvPr id="46" name="TextBox 45">
            <a:extLst>
              <a:ext uri="{FF2B5EF4-FFF2-40B4-BE49-F238E27FC236}">
                <a16:creationId xmlns:a16="http://schemas.microsoft.com/office/drawing/2014/main" id="{1143DE65-4FBC-4371-BE61-43ACE5D9F514}"/>
              </a:ext>
            </a:extLst>
          </p:cNvPr>
          <p:cNvSpPr txBox="1"/>
          <p:nvPr/>
        </p:nvSpPr>
        <p:spPr>
          <a:xfrm>
            <a:off x="8457048" y="3536571"/>
            <a:ext cx="1096380" cy="276999"/>
          </a:xfrm>
          <a:prstGeom prst="rect">
            <a:avLst/>
          </a:prstGeom>
          <a:noFill/>
        </p:spPr>
        <p:txBody>
          <a:bodyPr wrap="square" rtlCol="0">
            <a:spAutoFit/>
          </a:bodyPr>
          <a:lstStyle/>
          <a:p>
            <a:pPr algn="ctr"/>
            <a:r>
              <a:rPr lang="en-GB" sz="1200" b="1" dirty="0">
                <a:solidFill>
                  <a:schemeClr val="bg1"/>
                </a:solidFill>
              </a:rPr>
              <a:t>Club policies</a:t>
            </a:r>
          </a:p>
        </p:txBody>
      </p:sp>
      <p:sp>
        <p:nvSpPr>
          <p:cNvPr id="47" name="TextBox 46">
            <a:extLst>
              <a:ext uri="{FF2B5EF4-FFF2-40B4-BE49-F238E27FC236}">
                <a16:creationId xmlns:a16="http://schemas.microsoft.com/office/drawing/2014/main" id="{6EF332E4-C741-470B-AE26-361821C962D4}"/>
              </a:ext>
            </a:extLst>
          </p:cNvPr>
          <p:cNvSpPr txBox="1"/>
          <p:nvPr/>
        </p:nvSpPr>
        <p:spPr>
          <a:xfrm>
            <a:off x="10306311" y="3536571"/>
            <a:ext cx="931750" cy="276999"/>
          </a:xfrm>
          <a:prstGeom prst="rect">
            <a:avLst/>
          </a:prstGeom>
          <a:noFill/>
        </p:spPr>
        <p:txBody>
          <a:bodyPr wrap="square" rtlCol="0">
            <a:spAutoFit/>
          </a:bodyPr>
          <a:lstStyle/>
          <a:p>
            <a:pPr algn="ctr"/>
            <a:r>
              <a:rPr lang="en-GB" sz="1200" b="1" dirty="0">
                <a:solidFill>
                  <a:schemeClr val="bg1"/>
                </a:solidFill>
              </a:rPr>
              <a:t>Contact</a:t>
            </a:r>
          </a:p>
        </p:txBody>
      </p:sp>
      <p:sp>
        <p:nvSpPr>
          <p:cNvPr id="48" name="TextBox 47">
            <a:extLst>
              <a:ext uri="{FF2B5EF4-FFF2-40B4-BE49-F238E27FC236}">
                <a16:creationId xmlns:a16="http://schemas.microsoft.com/office/drawing/2014/main" id="{8AED7297-FC92-43FE-925C-7D36C81A8543}"/>
              </a:ext>
            </a:extLst>
          </p:cNvPr>
          <p:cNvSpPr txBox="1"/>
          <p:nvPr/>
        </p:nvSpPr>
        <p:spPr>
          <a:xfrm>
            <a:off x="9463118" y="3536571"/>
            <a:ext cx="933504" cy="276999"/>
          </a:xfrm>
          <a:prstGeom prst="rect">
            <a:avLst/>
          </a:prstGeom>
          <a:noFill/>
        </p:spPr>
        <p:txBody>
          <a:bodyPr wrap="square" rtlCol="0">
            <a:spAutoFit/>
          </a:bodyPr>
          <a:lstStyle/>
          <a:p>
            <a:pPr algn="ctr"/>
            <a:r>
              <a:rPr lang="en-GB" sz="1200" b="1" dirty="0">
                <a:solidFill>
                  <a:schemeClr val="bg1"/>
                </a:solidFill>
              </a:rPr>
              <a:t>Privacy</a:t>
            </a:r>
          </a:p>
        </p:txBody>
      </p:sp>
      <p:pic>
        <p:nvPicPr>
          <p:cNvPr id="49" name="Picture 48" descr="Icon&#10;&#10;Description automatically generated">
            <a:extLst>
              <a:ext uri="{FF2B5EF4-FFF2-40B4-BE49-F238E27FC236}">
                <a16:creationId xmlns:a16="http://schemas.microsoft.com/office/drawing/2014/main" id="{F2F0DBBE-6691-43D5-95A9-89E7A0EEB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032276" y="3324818"/>
            <a:ext cx="273573" cy="275539"/>
          </a:xfrm>
          <a:prstGeom prst="rect">
            <a:avLst/>
          </a:prstGeom>
        </p:spPr>
      </p:pic>
      <p:pic>
        <p:nvPicPr>
          <p:cNvPr id="50" name="Picture 49" descr="Icon&#10;&#10;Description automatically generated">
            <a:extLst>
              <a:ext uri="{FF2B5EF4-FFF2-40B4-BE49-F238E27FC236}">
                <a16:creationId xmlns:a16="http://schemas.microsoft.com/office/drawing/2014/main" id="{BD6E34C4-AC97-45E6-873B-96040B66D7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508" y="3323157"/>
            <a:ext cx="277200" cy="277200"/>
          </a:xfrm>
          <a:prstGeom prst="rect">
            <a:avLst/>
          </a:prstGeom>
        </p:spPr>
      </p:pic>
      <p:sp>
        <p:nvSpPr>
          <p:cNvPr id="52" name="TextBox 51">
            <a:extLst>
              <a:ext uri="{FF2B5EF4-FFF2-40B4-BE49-F238E27FC236}">
                <a16:creationId xmlns:a16="http://schemas.microsoft.com/office/drawing/2014/main" id="{11956A0B-3B2A-4A7C-8443-ADC5D6F229AD}"/>
              </a:ext>
            </a:extLst>
          </p:cNvPr>
          <p:cNvSpPr txBox="1"/>
          <p:nvPr/>
        </p:nvSpPr>
        <p:spPr>
          <a:xfrm>
            <a:off x="6369699" y="1314336"/>
            <a:ext cx="2819719" cy="1354217"/>
          </a:xfrm>
          <a:prstGeom prst="rect">
            <a:avLst/>
          </a:prstGeom>
          <a:noFill/>
        </p:spPr>
        <p:txBody>
          <a:bodyPr wrap="square" rtlCol="0">
            <a:spAutoFit/>
          </a:bodyPr>
          <a:lstStyle/>
          <a:p>
            <a:r>
              <a:rPr lang="en-GB" sz="2800" b="1" dirty="0">
                <a:solidFill>
                  <a:srgbClr val="0201D1"/>
                </a:solidFill>
                <a:latin typeface="Arial Black" panose="020B0A04020102020204" pitchFamily="34" charset="0"/>
              </a:rPr>
              <a:t>Results</a:t>
            </a:r>
          </a:p>
          <a:p>
            <a:endParaRPr lang="en-GB" dirty="0"/>
          </a:p>
          <a:p>
            <a:br>
              <a:rPr lang="en-US" dirty="0"/>
            </a:br>
            <a:endParaRPr lang="en-GB" dirty="0"/>
          </a:p>
        </p:txBody>
      </p:sp>
      <p:sp>
        <p:nvSpPr>
          <p:cNvPr id="53" name="Rectangle 52">
            <a:extLst>
              <a:ext uri="{FF2B5EF4-FFF2-40B4-BE49-F238E27FC236}">
                <a16:creationId xmlns:a16="http://schemas.microsoft.com/office/drawing/2014/main" id="{171C17A8-574D-45FE-9479-F3E53C41D190}"/>
              </a:ext>
            </a:extLst>
          </p:cNvPr>
          <p:cNvSpPr/>
          <p:nvPr/>
        </p:nvSpPr>
        <p:spPr>
          <a:xfrm>
            <a:off x="1361991" y="1259517"/>
            <a:ext cx="4734009" cy="3301837"/>
          </a:xfrm>
          <a:prstGeom prst="rect">
            <a:avLst/>
          </a:prstGeom>
          <a:solidFill>
            <a:srgbClr val="020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EF91A"/>
              </a:solidFill>
            </a:endParaRPr>
          </a:p>
        </p:txBody>
      </p:sp>
      <p:sp>
        <p:nvSpPr>
          <p:cNvPr id="54" name="TextBox 53">
            <a:extLst>
              <a:ext uri="{FF2B5EF4-FFF2-40B4-BE49-F238E27FC236}">
                <a16:creationId xmlns:a16="http://schemas.microsoft.com/office/drawing/2014/main" id="{BA53426A-A0F3-47DE-BAB3-AE07683B04D1}"/>
              </a:ext>
            </a:extLst>
          </p:cNvPr>
          <p:cNvSpPr txBox="1"/>
          <p:nvPr/>
        </p:nvSpPr>
        <p:spPr>
          <a:xfrm>
            <a:off x="1508564" y="1429206"/>
            <a:ext cx="2819719" cy="1354217"/>
          </a:xfrm>
          <a:prstGeom prst="rect">
            <a:avLst/>
          </a:prstGeom>
          <a:noFill/>
        </p:spPr>
        <p:txBody>
          <a:bodyPr wrap="square" rtlCol="0">
            <a:spAutoFit/>
          </a:bodyPr>
          <a:lstStyle/>
          <a:p>
            <a:r>
              <a:rPr lang="en-GB" sz="2800" b="1" dirty="0">
                <a:solidFill>
                  <a:srgbClr val="FFFD10"/>
                </a:solidFill>
                <a:latin typeface="Arial Black" panose="020B0A04020102020204" pitchFamily="34" charset="0"/>
              </a:rPr>
              <a:t>Fixtures</a:t>
            </a:r>
          </a:p>
          <a:p>
            <a:endParaRPr lang="en-GB" dirty="0"/>
          </a:p>
          <a:p>
            <a:br>
              <a:rPr lang="en-US" dirty="0"/>
            </a:br>
            <a:endParaRPr lang="en-GB" dirty="0"/>
          </a:p>
        </p:txBody>
      </p:sp>
      <p:sp>
        <p:nvSpPr>
          <p:cNvPr id="55" name="TextBox 54">
            <a:extLst>
              <a:ext uri="{FF2B5EF4-FFF2-40B4-BE49-F238E27FC236}">
                <a16:creationId xmlns:a16="http://schemas.microsoft.com/office/drawing/2014/main" id="{73D41414-9D77-4354-BDAE-F0272CAD1458}"/>
              </a:ext>
            </a:extLst>
          </p:cNvPr>
          <p:cNvSpPr txBox="1"/>
          <p:nvPr/>
        </p:nvSpPr>
        <p:spPr>
          <a:xfrm>
            <a:off x="5093895" y="4207152"/>
            <a:ext cx="2412000" cy="468000"/>
          </a:xfrm>
          <a:prstGeom prst="rect">
            <a:avLst/>
          </a:prstGeom>
          <a:solidFill>
            <a:schemeClr val="bg1"/>
          </a:solidFill>
          <a:ln w="28575">
            <a:solidFill>
              <a:srgbClr val="FFFD10"/>
            </a:solidFill>
          </a:ln>
        </p:spPr>
        <p:txBody>
          <a:bodyPr wrap="square" rtlCol="0">
            <a:spAutoFit/>
          </a:bodyPr>
          <a:lstStyle/>
          <a:p>
            <a:pPr algn="ctr"/>
            <a:r>
              <a:rPr lang="en-GB" sz="1200" b="1" dirty="0">
                <a:solidFill>
                  <a:schemeClr val="bg2">
                    <a:lumMod val="25000"/>
                  </a:schemeClr>
                </a:solidFill>
                <a:latin typeface="Arial Black" panose="020B0A04020102020204" pitchFamily="34" charset="0"/>
              </a:rPr>
              <a:t>VIEW ALL FIXTURES &amp; RESULTS </a:t>
            </a:r>
          </a:p>
          <a:p>
            <a:endParaRPr lang="en-GB" dirty="0"/>
          </a:p>
          <a:p>
            <a:br>
              <a:rPr lang="en-US" dirty="0"/>
            </a:br>
            <a:endParaRPr lang="en-GB" dirty="0"/>
          </a:p>
        </p:txBody>
      </p:sp>
    </p:spTree>
    <p:extLst>
      <p:ext uri="{BB962C8B-B14F-4D97-AF65-F5344CB8AC3E}">
        <p14:creationId xmlns:p14="http://schemas.microsoft.com/office/powerpoint/2010/main" val="2551890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5962A-E421-4E41-9693-7B652D135966}"/>
              </a:ext>
            </a:extLst>
          </p:cNvPr>
          <p:cNvSpPr>
            <a:spLocks noGrp="1"/>
          </p:cNvSpPr>
          <p:nvPr>
            <p:ph type="title"/>
          </p:nvPr>
        </p:nvSpPr>
        <p:spPr>
          <a:xfrm>
            <a:off x="102597" y="-25215"/>
            <a:ext cx="10515600" cy="478061"/>
          </a:xfrm>
        </p:spPr>
        <p:txBody>
          <a:bodyPr>
            <a:normAutofit/>
          </a:bodyPr>
          <a:lstStyle/>
          <a:p>
            <a:r>
              <a:rPr lang="en-GB" sz="1400" b="1" dirty="0">
                <a:solidFill>
                  <a:schemeClr val="bg2">
                    <a:lumMod val="10000"/>
                  </a:schemeClr>
                </a:solidFill>
              </a:rPr>
              <a:t>Legends Club</a:t>
            </a:r>
          </a:p>
        </p:txBody>
      </p:sp>
      <p:sp>
        <p:nvSpPr>
          <p:cNvPr id="15" name="TextBox 14">
            <a:extLst>
              <a:ext uri="{FF2B5EF4-FFF2-40B4-BE49-F238E27FC236}">
                <a16:creationId xmlns:a16="http://schemas.microsoft.com/office/drawing/2014/main" id="{BD35757C-B45F-4AFD-BB7D-F99B410CFFC2}"/>
              </a:ext>
            </a:extLst>
          </p:cNvPr>
          <p:cNvSpPr txBox="1"/>
          <p:nvPr/>
        </p:nvSpPr>
        <p:spPr>
          <a:xfrm>
            <a:off x="11591925" y="6459250"/>
            <a:ext cx="714375" cy="369332"/>
          </a:xfrm>
          <a:prstGeom prst="rect">
            <a:avLst/>
          </a:prstGeom>
          <a:noFill/>
        </p:spPr>
        <p:txBody>
          <a:bodyPr wrap="square" rtlCol="0">
            <a:spAutoFit/>
          </a:bodyPr>
          <a:lstStyle/>
          <a:p>
            <a:r>
              <a:rPr lang="en-GB" dirty="0">
                <a:solidFill>
                  <a:schemeClr val="bg2">
                    <a:lumMod val="10000"/>
                  </a:schemeClr>
                </a:solidFill>
              </a:rPr>
              <a:t>1/3</a:t>
            </a:r>
          </a:p>
        </p:txBody>
      </p:sp>
      <p:pic>
        <p:nvPicPr>
          <p:cNvPr id="14" name="Picture 13" descr="A group of people posing for a photo&#10;&#10;Description automatically generated">
            <a:extLst>
              <a:ext uri="{FF2B5EF4-FFF2-40B4-BE49-F238E27FC236}">
                <a16:creationId xmlns:a16="http://schemas.microsoft.com/office/drawing/2014/main" id="{7A8F890F-4127-45B3-A5C7-BC0CCB98E7A2}"/>
              </a:ext>
            </a:extLst>
          </p:cNvPr>
          <p:cNvPicPr>
            <a:picLocks noChangeAspect="1"/>
          </p:cNvPicPr>
          <p:nvPr/>
        </p:nvPicPr>
        <p:blipFill rotWithShape="1">
          <a:blip r:embed="rId2">
            <a:extLst>
              <a:ext uri="{28A0092B-C50C-407E-A947-70E740481C1C}">
                <a14:useLocalDpi xmlns:a14="http://schemas.microsoft.com/office/drawing/2010/main" val="0"/>
              </a:ext>
            </a:extLst>
          </a:blip>
          <a:srcRect t="18372" b="14612"/>
          <a:stretch/>
        </p:blipFill>
        <p:spPr>
          <a:xfrm>
            <a:off x="1372415" y="1573544"/>
            <a:ext cx="9486085" cy="4227949"/>
          </a:xfrm>
          <a:prstGeom prst="rect">
            <a:avLst/>
          </a:prstGeom>
        </p:spPr>
      </p:pic>
      <p:sp>
        <p:nvSpPr>
          <p:cNvPr id="48" name="TextBox 47">
            <a:extLst>
              <a:ext uri="{FF2B5EF4-FFF2-40B4-BE49-F238E27FC236}">
                <a16:creationId xmlns:a16="http://schemas.microsoft.com/office/drawing/2014/main" id="{7D64786D-83FC-494B-8A86-A0680188E2C4}"/>
              </a:ext>
            </a:extLst>
          </p:cNvPr>
          <p:cNvSpPr txBox="1"/>
          <p:nvPr/>
        </p:nvSpPr>
        <p:spPr>
          <a:xfrm>
            <a:off x="1372415" y="5124347"/>
            <a:ext cx="9486084" cy="523220"/>
          </a:xfrm>
          <a:prstGeom prst="rect">
            <a:avLst/>
          </a:prstGeom>
          <a:solidFill>
            <a:srgbClr val="181717">
              <a:alpha val="36863"/>
            </a:srgbClr>
          </a:solidFill>
        </p:spPr>
        <p:txBody>
          <a:bodyPr wrap="square" rtlCol="0" anchor="ctr">
            <a:spAutoFit/>
          </a:bodyPr>
          <a:lstStyle/>
          <a:p>
            <a:r>
              <a:rPr lang="en-GB" sz="2800" b="1" dirty="0">
                <a:solidFill>
                  <a:schemeClr val="bg1"/>
                </a:solidFill>
                <a:latin typeface="Arial Black" panose="020B0A04020102020204" pitchFamily="34" charset="0"/>
              </a:rPr>
              <a:t>Legends Club</a:t>
            </a:r>
            <a:endParaRPr lang="en-GB" dirty="0"/>
          </a:p>
        </p:txBody>
      </p:sp>
      <p:grpSp>
        <p:nvGrpSpPr>
          <p:cNvPr id="49" name="Group 48">
            <a:extLst>
              <a:ext uri="{FF2B5EF4-FFF2-40B4-BE49-F238E27FC236}">
                <a16:creationId xmlns:a16="http://schemas.microsoft.com/office/drawing/2014/main" id="{C50E940C-E5F3-44A9-897A-234E9432FD69}"/>
              </a:ext>
            </a:extLst>
          </p:cNvPr>
          <p:cNvGrpSpPr/>
          <p:nvPr/>
        </p:nvGrpSpPr>
        <p:grpSpPr>
          <a:xfrm>
            <a:off x="1372416" y="531825"/>
            <a:ext cx="9486084" cy="1082299"/>
            <a:chOff x="1352958" y="1323974"/>
            <a:chExt cx="9486084" cy="1082299"/>
          </a:xfrm>
        </p:grpSpPr>
        <p:grpSp>
          <p:nvGrpSpPr>
            <p:cNvPr id="50" name="Group 49">
              <a:extLst>
                <a:ext uri="{FF2B5EF4-FFF2-40B4-BE49-F238E27FC236}">
                  <a16:creationId xmlns:a16="http://schemas.microsoft.com/office/drawing/2014/main" id="{6305BD52-646E-4815-9D81-B6365F30B60B}"/>
                </a:ext>
              </a:extLst>
            </p:cNvPr>
            <p:cNvGrpSpPr/>
            <p:nvPr/>
          </p:nvGrpSpPr>
          <p:grpSpPr>
            <a:xfrm>
              <a:off x="1352958" y="1323974"/>
              <a:ext cx="9486084" cy="1082299"/>
              <a:chOff x="1352958" y="1530637"/>
              <a:chExt cx="9486084" cy="1082299"/>
            </a:xfrm>
            <a:solidFill>
              <a:srgbClr val="0201D1"/>
            </a:solidFill>
          </p:grpSpPr>
          <p:sp>
            <p:nvSpPr>
              <p:cNvPr id="57" name="Rectangle 56">
                <a:extLst>
                  <a:ext uri="{FF2B5EF4-FFF2-40B4-BE49-F238E27FC236}">
                    <a16:creationId xmlns:a16="http://schemas.microsoft.com/office/drawing/2014/main" id="{9F5E03E1-CD16-47B8-AFC7-663033FA7E48}"/>
                  </a:ext>
                </a:extLst>
              </p:cNvPr>
              <p:cNvSpPr/>
              <p:nvPr/>
            </p:nvSpPr>
            <p:spPr>
              <a:xfrm>
                <a:off x="1352958" y="1530637"/>
                <a:ext cx="9486084" cy="10822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8" name="Picture 2">
                <a:extLst>
                  <a:ext uri="{FF2B5EF4-FFF2-40B4-BE49-F238E27FC236}">
                    <a16:creationId xmlns:a16="http://schemas.microsoft.com/office/drawing/2014/main" id="{ADE0E7CB-9550-4FCC-AEC0-7F179645EB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221" y="1569814"/>
                <a:ext cx="1293558" cy="1002542"/>
              </a:xfrm>
              <a:prstGeom prst="rect">
                <a:avLst/>
              </a:prstGeom>
              <a:grpFill/>
            </p:spPr>
          </p:pic>
        </p:grpSp>
        <p:sp>
          <p:nvSpPr>
            <p:cNvPr id="51" name="TextBox 50">
              <a:extLst>
                <a:ext uri="{FF2B5EF4-FFF2-40B4-BE49-F238E27FC236}">
                  <a16:creationId xmlns:a16="http://schemas.microsoft.com/office/drawing/2014/main" id="{40A62A60-65C9-4C22-9B98-CD70A132E3C2}"/>
                </a:ext>
              </a:extLst>
            </p:cNvPr>
            <p:cNvSpPr txBox="1"/>
            <p:nvPr/>
          </p:nvSpPr>
          <p:spPr>
            <a:xfrm>
              <a:off x="1507994" y="2088694"/>
              <a:ext cx="1112285" cy="276999"/>
            </a:xfrm>
            <a:prstGeom prst="rect">
              <a:avLst/>
            </a:prstGeom>
            <a:solidFill>
              <a:srgbClr val="0201D1"/>
            </a:solidFill>
          </p:spPr>
          <p:txBody>
            <a:bodyPr wrap="square" rtlCol="0">
              <a:spAutoFit/>
            </a:bodyPr>
            <a:lstStyle/>
            <a:p>
              <a:r>
                <a:rPr lang="en-GB" sz="1200" b="1" dirty="0">
                  <a:solidFill>
                    <a:schemeClr val="bg1"/>
                  </a:solidFill>
                  <a:latin typeface="Arial Black" panose="020B0A04020102020204" pitchFamily="34" charset="0"/>
                </a:rPr>
                <a:t>About</a:t>
              </a:r>
            </a:p>
          </p:txBody>
        </p:sp>
        <p:sp>
          <p:nvSpPr>
            <p:cNvPr id="52" name="TextBox 51">
              <a:extLst>
                <a:ext uri="{FF2B5EF4-FFF2-40B4-BE49-F238E27FC236}">
                  <a16:creationId xmlns:a16="http://schemas.microsoft.com/office/drawing/2014/main" id="{949A66BD-22C5-48CD-BCCF-96698BAE884B}"/>
                </a:ext>
              </a:extLst>
            </p:cNvPr>
            <p:cNvSpPr txBox="1"/>
            <p:nvPr/>
          </p:nvSpPr>
          <p:spPr>
            <a:xfrm>
              <a:off x="2465243" y="2088694"/>
              <a:ext cx="1112285" cy="276999"/>
            </a:xfrm>
            <a:prstGeom prst="rect">
              <a:avLst/>
            </a:prstGeom>
            <a:solidFill>
              <a:srgbClr val="0201D1"/>
            </a:solidFill>
          </p:spPr>
          <p:txBody>
            <a:bodyPr wrap="square" rtlCol="0">
              <a:spAutoFit/>
            </a:bodyPr>
            <a:lstStyle/>
            <a:p>
              <a:r>
                <a:rPr lang="en-GB" sz="1200" b="1" dirty="0">
                  <a:solidFill>
                    <a:schemeClr val="bg1"/>
                  </a:solidFill>
                  <a:latin typeface="Arial Black" panose="020B0A04020102020204" pitchFamily="34" charset="0"/>
                </a:rPr>
                <a:t>Senior’s</a:t>
              </a:r>
            </a:p>
          </p:txBody>
        </p:sp>
        <p:sp>
          <p:nvSpPr>
            <p:cNvPr id="53" name="TextBox 52">
              <a:extLst>
                <a:ext uri="{FF2B5EF4-FFF2-40B4-BE49-F238E27FC236}">
                  <a16:creationId xmlns:a16="http://schemas.microsoft.com/office/drawing/2014/main" id="{215CC763-E97C-43DE-8293-12E85DA05E39}"/>
                </a:ext>
              </a:extLst>
            </p:cNvPr>
            <p:cNvSpPr txBox="1"/>
            <p:nvPr/>
          </p:nvSpPr>
          <p:spPr>
            <a:xfrm>
              <a:off x="7093146" y="2088694"/>
              <a:ext cx="1293558" cy="276999"/>
            </a:xfrm>
            <a:prstGeom prst="rect">
              <a:avLst/>
            </a:prstGeom>
            <a:solidFill>
              <a:srgbClr val="0201D1"/>
            </a:solidFill>
          </p:spPr>
          <p:txBody>
            <a:bodyPr wrap="square" rtlCol="0">
              <a:spAutoFit/>
            </a:bodyPr>
            <a:lstStyle/>
            <a:p>
              <a:r>
                <a:rPr lang="en-GB" sz="1200" b="1" dirty="0">
                  <a:solidFill>
                    <a:schemeClr val="bg1"/>
                  </a:solidFill>
                  <a:latin typeface="Arial Black" panose="020B0A04020102020204" pitchFamily="34" charset="0"/>
                </a:rPr>
                <a:t>Women’s</a:t>
              </a:r>
            </a:p>
          </p:txBody>
        </p:sp>
        <p:sp>
          <p:nvSpPr>
            <p:cNvPr id="54" name="TextBox 53">
              <a:extLst>
                <a:ext uri="{FF2B5EF4-FFF2-40B4-BE49-F238E27FC236}">
                  <a16:creationId xmlns:a16="http://schemas.microsoft.com/office/drawing/2014/main" id="{9F226222-6268-4C63-9928-468A59FB5C73}"/>
                </a:ext>
              </a:extLst>
            </p:cNvPr>
            <p:cNvSpPr txBox="1"/>
            <p:nvPr/>
          </p:nvSpPr>
          <p:spPr>
            <a:xfrm>
              <a:off x="3691412" y="2088694"/>
              <a:ext cx="1112285" cy="276999"/>
            </a:xfrm>
            <a:prstGeom prst="rect">
              <a:avLst/>
            </a:prstGeom>
            <a:solidFill>
              <a:srgbClr val="0201D1"/>
            </a:solidFill>
          </p:spPr>
          <p:txBody>
            <a:bodyPr wrap="square" rtlCol="0">
              <a:spAutoFit/>
            </a:bodyPr>
            <a:lstStyle/>
            <a:p>
              <a:r>
                <a:rPr lang="en-GB" sz="1200" b="1" dirty="0">
                  <a:solidFill>
                    <a:schemeClr val="bg1"/>
                  </a:solidFill>
                  <a:latin typeface="Arial Black" panose="020B0A04020102020204" pitchFamily="34" charset="0"/>
                </a:rPr>
                <a:t>Junior’s</a:t>
              </a:r>
            </a:p>
          </p:txBody>
        </p:sp>
        <p:sp>
          <p:nvSpPr>
            <p:cNvPr id="55" name="TextBox 54">
              <a:extLst>
                <a:ext uri="{FF2B5EF4-FFF2-40B4-BE49-F238E27FC236}">
                  <a16:creationId xmlns:a16="http://schemas.microsoft.com/office/drawing/2014/main" id="{E2219808-071A-4390-AD27-0B66FCE40F6F}"/>
                </a:ext>
              </a:extLst>
            </p:cNvPr>
            <p:cNvSpPr txBox="1"/>
            <p:nvPr/>
          </p:nvSpPr>
          <p:spPr>
            <a:xfrm>
              <a:off x="8200466" y="2088694"/>
              <a:ext cx="1754629" cy="276999"/>
            </a:xfrm>
            <a:prstGeom prst="rect">
              <a:avLst/>
            </a:prstGeom>
            <a:solidFill>
              <a:srgbClr val="0201D1"/>
            </a:solidFill>
          </p:spPr>
          <p:txBody>
            <a:bodyPr wrap="square" rtlCol="0">
              <a:spAutoFit/>
            </a:bodyPr>
            <a:lstStyle/>
            <a:p>
              <a:r>
                <a:rPr lang="en-GB" sz="1200" b="1" dirty="0">
                  <a:solidFill>
                    <a:schemeClr val="bg1"/>
                  </a:solidFill>
                  <a:latin typeface="Arial Black" panose="020B0A04020102020204" pitchFamily="34" charset="0"/>
                </a:rPr>
                <a:t>News &amp; Events</a:t>
              </a:r>
            </a:p>
          </p:txBody>
        </p:sp>
        <p:sp>
          <p:nvSpPr>
            <p:cNvPr id="56" name="TextBox 55">
              <a:extLst>
                <a:ext uri="{FF2B5EF4-FFF2-40B4-BE49-F238E27FC236}">
                  <a16:creationId xmlns:a16="http://schemas.microsoft.com/office/drawing/2014/main" id="{176ECFCA-8FA2-4D93-80D4-1EB3085F36DD}"/>
                </a:ext>
              </a:extLst>
            </p:cNvPr>
            <p:cNvSpPr txBox="1"/>
            <p:nvPr/>
          </p:nvSpPr>
          <p:spPr>
            <a:xfrm>
              <a:off x="9726757" y="2088694"/>
              <a:ext cx="1112285" cy="276999"/>
            </a:xfrm>
            <a:prstGeom prst="rect">
              <a:avLst/>
            </a:prstGeom>
            <a:solidFill>
              <a:srgbClr val="0201D1"/>
            </a:solidFill>
          </p:spPr>
          <p:txBody>
            <a:bodyPr wrap="square" rtlCol="0">
              <a:spAutoFit/>
            </a:bodyPr>
            <a:lstStyle/>
            <a:p>
              <a:r>
                <a:rPr lang="en-GB" sz="1200" b="1" dirty="0">
                  <a:solidFill>
                    <a:schemeClr val="bg1"/>
                  </a:solidFill>
                  <a:latin typeface="Arial Black" panose="020B0A04020102020204" pitchFamily="34" charset="0"/>
                </a:rPr>
                <a:t>Contact</a:t>
              </a:r>
            </a:p>
          </p:txBody>
        </p:sp>
      </p:grpSp>
    </p:spTree>
    <p:extLst>
      <p:ext uri="{BB962C8B-B14F-4D97-AF65-F5344CB8AC3E}">
        <p14:creationId xmlns:p14="http://schemas.microsoft.com/office/powerpoint/2010/main" val="2903847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C335D21F-8F64-4249-8564-4573FA961E76}"/>
              </a:ext>
            </a:extLst>
          </p:cNvPr>
          <p:cNvSpPr txBox="1"/>
          <p:nvPr/>
        </p:nvSpPr>
        <p:spPr>
          <a:xfrm>
            <a:off x="10376407" y="4097391"/>
            <a:ext cx="1033191" cy="861774"/>
          </a:xfrm>
          <a:prstGeom prst="rect">
            <a:avLst/>
          </a:prstGeom>
          <a:noFill/>
        </p:spPr>
        <p:txBody>
          <a:bodyPr wrap="square" rtlCol="0">
            <a:spAutoFit/>
          </a:bodyPr>
          <a:lstStyle/>
          <a:p>
            <a:r>
              <a:rPr lang="en-GB" sz="5000" b="1" dirty="0">
                <a:solidFill>
                  <a:schemeClr val="bg1"/>
                </a:solidFill>
              </a:rPr>
              <a:t>&gt;</a:t>
            </a:r>
          </a:p>
        </p:txBody>
      </p:sp>
      <p:sp>
        <p:nvSpPr>
          <p:cNvPr id="20" name="TextBox 19">
            <a:extLst>
              <a:ext uri="{FF2B5EF4-FFF2-40B4-BE49-F238E27FC236}">
                <a16:creationId xmlns:a16="http://schemas.microsoft.com/office/drawing/2014/main" id="{2A93B85C-61E7-462C-A292-6586670DDF1E}"/>
              </a:ext>
            </a:extLst>
          </p:cNvPr>
          <p:cNvSpPr txBox="1"/>
          <p:nvPr/>
        </p:nvSpPr>
        <p:spPr>
          <a:xfrm>
            <a:off x="1352958" y="4097391"/>
            <a:ext cx="1033191" cy="861774"/>
          </a:xfrm>
          <a:prstGeom prst="rect">
            <a:avLst/>
          </a:prstGeom>
          <a:noFill/>
        </p:spPr>
        <p:txBody>
          <a:bodyPr wrap="square" rtlCol="0">
            <a:spAutoFit/>
          </a:bodyPr>
          <a:lstStyle/>
          <a:p>
            <a:r>
              <a:rPr lang="en-GB" sz="5000" b="1" dirty="0">
                <a:solidFill>
                  <a:schemeClr val="bg1"/>
                </a:solidFill>
              </a:rPr>
              <a:t>&lt;</a:t>
            </a:r>
          </a:p>
        </p:txBody>
      </p:sp>
      <p:sp>
        <p:nvSpPr>
          <p:cNvPr id="15" name="TextBox 14">
            <a:extLst>
              <a:ext uri="{FF2B5EF4-FFF2-40B4-BE49-F238E27FC236}">
                <a16:creationId xmlns:a16="http://schemas.microsoft.com/office/drawing/2014/main" id="{BD35757C-B45F-4AFD-BB7D-F99B410CFFC2}"/>
              </a:ext>
            </a:extLst>
          </p:cNvPr>
          <p:cNvSpPr txBox="1"/>
          <p:nvPr/>
        </p:nvSpPr>
        <p:spPr>
          <a:xfrm>
            <a:off x="11591925" y="6459250"/>
            <a:ext cx="714375" cy="369332"/>
          </a:xfrm>
          <a:prstGeom prst="rect">
            <a:avLst/>
          </a:prstGeom>
          <a:noFill/>
        </p:spPr>
        <p:txBody>
          <a:bodyPr wrap="square" rtlCol="0">
            <a:spAutoFit/>
          </a:bodyPr>
          <a:lstStyle/>
          <a:p>
            <a:r>
              <a:rPr lang="en-GB" dirty="0">
                <a:solidFill>
                  <a:schemeClr val="bg2">
                    <a:lumMod val="10000"/>
                  </a:schemeClr>
                </a:solidFill>
              </a:rPr>
              <a:t>2/3</a:t>
            </a:r>
          </a:p>
        </p:txBody>
      </p:sp>
      <p:sp>
        <p:nvSpPr>
          <p:cNvPr id="21" name="Rectangle 20">
            <a:extLst>
              <a:ext uri="{FF2B5EF4-FFF2-40B4-BE49-F238E27FC236}">
                <a16:creationId xmlns:a16="http://schemas.microsoft.com/office/drawing/2014/main" id="{B6363D16-2E07-474C-AE7F-A9007BF442D9}"/>
              </a:ext>
            </a:extLst>
          </p:cNvPr>
          <p:cNvSpPr/>
          <p:nvPr/>
        </p:nvSpPr>
        <p:spPr>
          <a:xfrm>
            <a:off x="1361991" y="705027"/>
            <a:ext cx="9477051" cy="573902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TextBox 44">
            <a:extLst>
              <a:ext uri="{FF2B5EF4-FFF2-40B4-BE49-F238E27FC236}">
                <a16:creationId xmlns:a16="http://schemas.microsoft.com/office/drawing/2014/main" id="{21E5C2C0-C48A-4C0D-A096-FC97DE216634}"/>
              </a:ext>
            </a:extLst>
          </p:cNvPr>
          <p:cNvSpPr txBox="1"/>
          <p:nvPr/>
        </p:nvSpPr>
        <p:spPr>
          <a:xfrm>
            <a:off x="1916616" y="3578897"/>
            <a:ext cx="1096380" cy="276999"/>
          </a:xfrm>
          <a:prstGeom prst="rect">
            <a:avLst/>
          </a:prstGeom>
          <a:noFill/>
        </p:spPr>
        <p:txBody>
          <a:bodyPr wrap="square" rtlCol="0">
            <a:spAutoFit/>
          </a:bodyPr>
          <a:lstStyle/>
          <a:p>
            <a:r>
              <a:rPr lang="en-GB" sz="1200" dirty="0">
                <a:solidFill>
                  <a:schemeClr val="bg1"/>
                </a:solidFill>
              </a:rPr>
              <a:t>#</a:t>
            </a:r>
            <a:r>
              <a:rPr lang="en-GB" sz="1000" dirty="0">
                <a:solidFill>
                  <a:schemeClr val="bg1"/>
                </a:solidFill>
              </a:rPr>
              <a:t>AlwaysPacco</a:t>
            </a:r>
          </a:p>
        </p:txBody>
      </p:sp>
      <p:sp>
        <p:nvSpPr>
          <p:cNvPr id="46" name="TextBox 45">
            <a:extLst>
              <a:ext uri="{FF2B5EF4-FFF2-40B4-BE49-F238E27FC236}">
                <a16:creationId xmlns:a16="http://schemas.microsoft.com/office/drawing/2014/main" id="{1143DE65-4FBC-4371-BE61-43ACE5D9F514}"/>
              </a:ext>
            </a:extLst>
          </p:cNvPr>
          <p:cNvSpPr txBox="1"/>
          <p:nvPr/>
        </p:nvSpPr>
        <p:spPr>
          <a:xfrm>
            <a:off x="8457048" y="3536571"/>
            <a:ext cx="1096380" cy="276999"/>
          </a:xfrm>
          <a:prstGeom prst="rect">
            <a:avLst/>
          </a:prstGeom>
          <a:noFill/>
        </p:spPr>
        <p:txBody>
          <a:bodyPr wrap="square" rtlCol="0">
            <a:spAutoFit/>
          </a:bodyPr>
          <a:lstStyle/>
          <a:p>
            <a:pPr algn="ctr"/>
            <a:r>
              <a:rPr lang="en-GB" sz="1200" b="1" dirty="0">
                <a:solidFill>
                  <a:schemeClr val="bg1"/>
                </a:solidFill>
              </a:rPr>
              <a:t>Club policies</a:t>
            </a:r>
          </a:p>
        </p:txBody>
      </p:sp>
      <p:sp>
        <p:nvSpPr>
          <p:cNvPr id="47" name="TextBox 46">
            <a:extLst>
              <a:ext uri="{FF2B5EF4-FFF2-40B4-BE49-F238E27FC236}">
                <a16:creationId xmlns:a16="http://schemas.microsoft.com/office/drawing/2014/main" id="{6EF332E4-C741-470B-AE26-361821C962D4}"/>
              </a:ext>
            </a:extLst>
          </p:cNvPr>
          <p:cNvSpPr txBox="1"/>
          <p:nvPr/>
        </p:nvSpPr>
        <p:spPr>
          <a:xfrm>
            <a:off x="10306311" y="3536571"/>
            <a:ext cx="931750" cy="276999"/>
          </a:xfrm>
          <a:prstGeom prst="rect">
            <a:avLst/>
          </a:prstGeom>
          <a:noFill/>
        </p:spPr>
        <p:txBody>
          <a:bodyPr wrap="square" rtlCol="0">
            <a:spAutoFit/>
          </a:bodyPr>
          <a:lstStyle/>
          <a:p>
            <a:pPr algn="ctr"/>
            <a:r>
              <a:rPr lang="en-GB" sz="1200" b="1" dirty="0">
                <a:solidFill>
                  <a:schemeClr val="bg1"/>
                </a:solidFill>
              </a:rPr>
              <a:t>Contact</a:t>
            </a:r>
          </a:p>
        </p:txBody>
      </p:sp>
      <p:sp>
        <p:nvSpPr>
          <p:cNvPr id="48" name="TextBox 47">
            <a:extLst>
              <a:ext uri="{FF2B5EF4-FFF2-40B4-BE49-F238E27FC236}">
                <a16:creationId xmlns:a16="http://schemas.microsoft.com/office/drawing/2014/main" id="{8AED7297-FC92-43FE-925C-7D36C81A8543}"/>
              </a:ext>
            </a:extLst>
          </p:cNvPr>
          <p:cNvSpPr txBox="1"/>
          <p:nvPr/>
        </p:nvSpPr>
        <p:spPr>
          <a:xfrm>
            <a:off x="9463118" y="3536571"/>
            <a:ext cx="933504" cy="276999"/>
          </a:xfrm>
          <a:prstGeom prst="rect">
            <a:avLst/>
          </a:prstGeom>
          <a:noFill/>
        </p:spPr>
        <p:txBody>
          <a:bodyPr wrap="square" rtlCol="0">
            <a:spAutoFit/>
          </a:bodyPr>
          <a:lstStyle/>
          <a:p>
            <a:pPr algn="ctr"/>
            <a:r>
              <a:rPr lang="en-GB" sz="1200" b="1" dirty="0">
                <a:solidFill>
                  <a:schemeClr val="bg1"/>
                </a:solidFill>
              </a:rPr>
              <a:t>Privacy</a:t>
            </a:r>
          </a:p>
        </p:txBody>
      </p:sp>
      <p:pic>
        <p:nvPicPr>
          <p:cNvPr id="49" name="Picture 48" descr="Icon&#10;&#10;Description automatically generated">
            <a:extLst>
              <a:ext uri="{FF2B5EF4-FFF2-40B4-BE49-F238E27FC236}">
                <a16:creationId xmlns:a16="http://schemas.microsoft.com/office/drawing/2014/main" id="{F2F0DBBE-6691-43D5-95A9-89E7A0EEB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032276" y="3324818"/>
            <a:ext cx="273573" cy="275539"/>
          </a:xfrm>
          <a:prstGeom prst="rect">
            <a:avLst/>
          </a:prstGeom>
        </p:spPr>
      </p:pic>
      <p:pic>
        <p:nvPicPr>
          <p:cNvPr id="50" name="Picture 49" descr="Icon&#10;&#10;Description automatically generated">
            <a:extLst>
              <a:ext uri="{FF2B5EF4-FFF2-40B4-BE49-F238E27FC236}">
                <a16:creationId xmlns:a16="http://schemas.microsoft.com/office/drawing/2014/main" id="{BD6E34C4-AC97-45E6-873B-96040B66D7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508" y="3323157"/>
            <a:ext cx="277200" cy="277200"/>
          </a:xfrm>
          <a:prstGeom prst="rect">
            <a:avLst/>
          </a:prstGeom>
        </p:spPr>
      </p:pic>
      <p:pic>
        <p:nvPicPr>
          <p:cNvPr id="29" name="Picture 28">
            <a:extLst>
              <a:ext uri="{FF2B5EF4-FFF2-40B4-BE49-F238E27FC236}">
                <a16:creationId xmlns:a16="http://schemas.microsoft.com/office/drawing/2014/main" id="{33D5A3B0-4374-43B1-A34D-2B35DA3E5B4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154" r="16178"/>
          <a:stretch/>
        </p:blipFill>
        <p:spPr>
          <a:xfrm>
            <a:off x="1651025" y="950410"/>
            <a:ext cx="2549086" cy="2549086"/>
          </a:xfrm>
          <a:prstGeom prst="rect">
            <a:avLst/>
          </a:prstGeom>
        </p:spPr>
      </p:pic>
      <p:sp>
        <p:nvSpPr>
          <p:cNvPr id="31" name="TextBox 30">
            <a:extLst>
              <a:ext uri="{FF2B5EF4-FFF2-40B4-BE49-F238E27FC236}">
                <a16:creationId xmlns:a16="http://schemas.microsoft.com/office/drawing/2014/main" id="{FA5665B8-A692-43C1-B9EE-94DF53E79DC0}"/>
              </a:ext>
            </a:extLst>
          </p:cNvPr>
          <p:cNvSpPr txBox="1"/>
          <p:nvPr/>
        </p:nvSpPr>
        <p:spPr>
          <a:xfrm>
            <a:off x="1651025" y="3157739"/>
            <a:ext cx="2549086" cy="432000"/>
          </a:xfrm>
          <a:prstGeom prst="rect">
            <a:avLst/>
          </a:prstGeom>
          <a:solidFill>
            <a:srgbClr val="0201D1"/>
          </a:solidFill>
          <a:ln w="28575">
            <a:noFill/>
          </a:ln>
        </p:spPr>
        <p:txBody>
          <a:bodyPr wrap="square" rtlCol="0">
            <a:spAutoFit/>
          </a:bodyPr>
          <a:lstStyle/>
          <a:p>
            <a:pPr algn="ctr"/>
            <a:r>
              <a:rPr lang="en-GB" b="1" dirty="0">
                <a:solidFill>
                  <a:srgbClr val="FEF91A"/>
                </a:solidFill>
                <a:latin typeface="Arial Black" panose="020B0A04020102020204" pitchFamily="34" charset="0"/>
              </a:rPr>
              <a:t>PAUL MCCANN</a:t>
            </a:r>
          </a:p>
          <a:p>
            <a:endParaRPr lang="en-GB" dirty="0"/>
          </a:p>
          <a:p>
            <a:br>
              <a:rPr lang="en-US" dirty="0"/>
            </a:br>
            <a:endParaRPr lang="en-GB" dirty="0"/>
          </a:p>
        </p:txBody>
      </p:sp>
      <p:sp>
        <p:nvSpPr>
          <p:cNvPr id="32" name="Title 1">
            <a:extLst>
              <a:ext uri="{FF2B5EF4-FFF2-40B4-BE49-F238E27FC236}">
                <a16:creationId xmlns:a16="http://schemas.microsoft.com/office/drawing/2014/main" id="{BE1A2C94-EC99-4654-BF3A-BFFA4DC13819}"/>
              </a:ext>
            </a:extLst>
          </p:cNvPr>
          <p:cNvSpPr>
            <a:spLocks noGrp="1"/>
          </p:cNvSpPr>
          <p:nvPr>
            <p:ph type="title"/>
          </p:nvPr>
        </p:nvSpPr>
        <p:spPr>
          <a:xfrm>
            <a:off x="102597" y="-25215"/>
            <a:ext cx="10515600" cy="478061"/>
          </a:xfrm>
        </p:spPr>
        <p:txBody>
          <a:bodyPr>
            <a:normAutofit/>
          </a:bodyPr>
          <a:lstStyle/>
          <a:p>
            <a:r>
              <a:rPr lang="en-GB" sz="1400" b="1" dirty="0">
                <a:solidFill>
                  <a:schemeClr val="bg2">
                    <a:lumMod val="10000"/>
                  </a:schemeClr>
                </a:solidFill>
              </a:rPr>
              <a:t>Legends Club</a:t>
            </a:r>
          </a:p>
        </p:txBody>
      </p:sp>
      <p:sp>
        <p:nvSpPr>
          <p:cNvPr id="17" name="TextBox 16">
            <a:extLst>
              <a:ext uri="{FF2B5EF4-FFF2-40B4-BE49-F238E27FC236}">
                <a16:creationId xmlns:a16="http://schemas.microsoft.com/office/drawing/2014/main" id="{DB1C4C0E-A3C4-4E64-91F3-E271867684FC}"/>
              </a:ext>
            </a:extLst>
          </p:cNvPr>
          <p:cNvSpPr txBox="1"/>
          <p:nvPr/>
        </p:nvSpPr>
        <p:spPr>
          <a:xfrm>
            <a:off x="4821457" y="3157739"/>
            <a:ext cx="2549086" cy="432000"/>
          </a:xfrm>
          <a:prstGeom prst="rect">
            <a:avLst/>
          </a:prstGeom>
          <a:solidFill>
            <a:srgbClr val="0201D1"/>
          </a:solidFill>
          <a:ln w="28575">
            <a:noFill/>
          </a:ln>
        </p:spPr>
        <p:txBody>
          <a:bodyPr wrap="square" rtlCol="0">
            <a:spAutoFit/>
          </a:bodyPr>
          <a:lstStyle/>
          <a:p>
            <a:pPr algn="ctr"/>
            <a:r>
              <a:rPr lang="en-GB" b="1" dirty="0">
                <a:solidFill>
                  <a:srgbClr val="FEF91A"/>
                </a:solidFill>
                <a:latin typeface="Arial Black" panose="020B0A04020102020204" pitchFamily="34" charset="0"/>
              </a:rPr>
              <a:t>COLIN MCKAY</a:t>
            </a:r>
          </a:p>
          <a:p>
            <a:endParaRPr lang="en-GB" dirty="0"/>
          </a:p>
          <a:p>
            <a:br>
              <a:rPr lang="en-US" dirty="0"/>
            </a:br>
            <a:endParaRPr lang="en-GB" dirty="0"/>
          </a:p>
        </p:txBody>
      </p:sp>
      <p:sp>
        <p:nvSpPr>
          <p:cNvPr id="22" name="TextBox 21">
            <a:extLst>
              <a:ext uri="{FF2B5EF4-FFF2-40B4-BE49-F238E27FC236}">
                <a16:creationId xmlns:a16="http://schemas.microsoft.com/office/drawing/2014/main" id="{2DD3B9FB-A17A-4438-9423-9AA0782FF21A}"/>
              </a:ext>
            </a:extLst>
          </p:cNvPr>
          <p:cNvSpPr txBox="1"/>
          <p:nvPr/>
        </p:nvSpPr>
        <p:spPr>
          <a:xfrm>
            <a:off x="7991889" y="3168357"/>
            <a:ext cx="2549086" cy="432000"/>
          </a:xfrm>
          <a:prstGeom prst="rect">
            <a:avLst/>
          </a:prstGeom>
          <a:solidFill>
            <a:srgbClr val="0201D1"/>
          </a:solidFill>
          <a:ln w="28575">
            <a:noFill/>
          </a:ln>
        </p:spPr>
        <p:txBody>
          <a:bodyPr wrap="square" rtlCol="0">
            <a:spAutoFit/>
          </a:bodyPr>
          <a:lstStyle/>
          <a:p>
            <a:pPr algn="ctr"/>
            <a:r>
              <a:rPr lang="en-GB" b="1" dirty="0">
                <a:solidFill>
                  <a:srgbClr val="FEF91A"/>
                </a:solidFill>
                <a:latin typeface="Arial Black" panose="020B0A04020102020204" pitchFamily="34" charset="0"/>
              </a:rPr>
              <a:t>MARK NEILSON</a:t>
            </a:r>
          </a:p>
          <a:p>
            <a:endParaRPr lang="en-GB" dirty="0"/>
          </a:p>
          <a:p>
            <a:br>
              <a:rPr lang="en-US" dirty="0"/>
            </a:br>
            <a:endParaRPr lang="en-GB" dirty="0"/>
          </a:p>
        </p:txBody>
      </p:sp>
      <p:sp>
        <p:nvSpPr>
          <p:cNvPr id="2" name="Rectangle 1">
            <a:extLst>
              <a:ext uri="{FF2B5EF4-FFF2-40B4-BE49-F238E27FC236}">
                <a16:creationId xmlns:a16="http://schemas.microsoft.com/office/drawing/2014/main" id="{23BCE4FD-3DCD-47CE-88D2-6009C02B0FA5}"/>
              </a:ext>
            </a:extLst>
          </p:cNvPr>
          <p:cNvSpPr/>
          <p:nvPr/>
        </p:nvSpPr>
        <p:spPr>
          <a:xfrm>
            <a:off x="4821457" y="950410"/>
            <a:ext cx="2549086" cy="221794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7862359C-B17F-46BB-8BEE-23E0A672CC97}"/>
              </a:ext>
            </a:extLst>
          </p:cNvPr>
          <p:cNvSpPr/>
          <p:nvPr/>
        </p:nvSpPr>
        <p:spPr>
          <a:xfrm>
            <a:off x="7991889" y="950410"/>
            <a:ext cx="2549086" cy="221794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50891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C335D21F-8F64-4249-8564-4573FA961E76}"/>
              </a:ext>
            </a:extLst>
          </p:cNvPr>
          <p:cNvSpPr txBox="1"/>
          <p:nvPr/>
        </p:nvSpPr>
        <p:spPr>
          <a:xfrm>
            <a:off x="10376407" y="4097391"/>
            <a:ext cx="1033191" cy="861774"/>
          </a:xfrm>
          <a:prstGeom prst="rect">
            <a:avLst/>
          </a:prstGeom>
          <a:noFill/>
        </p:spPr>
        <p:txBody>
          <a:bodyPr wrap="square" rtlCol="0">
            <a:spAutoFit/>
          </a:bodyPr>
          <a:lstStyle/>
          <a:p>
            <a:r>
              <a:rPr lang="en-GB" sz="5000" b="1" dirty="0">
                <a:solidFill>
                  <a:schemeClr val="bg1"/>
                </a:solidFill>
              </a:rPr>
              <a:t>&gt;</a:t>
            </a:r>
          </a:p>
        </p:txBody>
      </p:sp>
      <p:sp>
        <p:nvSpPr>
          <p:cNvPr id="20" name="TextBox 19">
            <a:extLst>
              <a:ext uri="{FF2B5EF4-FFF2-40B4-BE49-F238E27FC236}">
                <a16:creationId xmlns:a16="http://schemas.microsoft.com/office/drawing/2014/main" id="{2A93B85C-61E7-462C-A292-6586670DDF1E}"/>
              </a:ext>
            </a:extLst>
          </p:cNvPr>
          <p:cNvSpPr txBox="1"/>
          <p:nvPr/>
        </p:nvSpPr>
        <p:spPr>
          <a:xfrm>
            <a:off x="1352958" y="4097391"/>
            <a:ext cx="1033191" cy="861774"/>
          </a:xfrm>
          <a:prstGeom prst="rect">
            <a:avLst/>
          </a:prstGeom>
          <a:noFill/>
        </p:spPr>
        <p:txBody>
          <a:bodyPr wrap="square" rtlCol="0">
            <a:spAutoFit/>
          </a:bodyPr>
          <a:lstStyle/>
          <a:p>
            <a:r>
              <a:rPr lang="en-GB" sz="5000" b="1" dirty="0">
                <a:solidFill>
                  <a:schemeClr val="bg1"/>
                </a:solidFill>
              </a:rPr>
              <a:t>&lt;</a:t>
            </a:r>
          </a:p>
        </p:txBody>
      </p:sp>
      <p:sp>
        <p:nvSpPr>
          <p:cNvPr id="15" name="TextBox 14">
            <a:extLst>
              <a:ext uri="{FF2B5EF4-FFF2-40B4-BE49-F238E27FC236}">
                <a16:creationId xmlns:a16="http://schemas.microsoft.com/office/drawing/2014/main" id="{BD35757C-B45F-4AFD-BB7D-F99B410CFFC2}"/>
              </a:ext>
            </a:extLst>
          </p:cNvPr>
          <p:cNvSpPr txBox="1"/>
          <p:nvPr/>
        </p:nvSpPr>
        <p:spPr>
          <a:xfrm>
            <a:off x="11591925" y="6459250"/>
            <a:ext cx="714375" cy="369332"/>
          </a:xfrm>
          <a:prstGeom prst="rect">
            <a:avLst/>
          </a:prstGeom>
          <a:noFill/>
        </p:spPr>
        <p:txBody>
          <a:bodyPr wrap="square" rtlCol="0">
            <a:spAutoFit/>
          </a:bodyPr>
          <a:lstStyle/>
          <a:p>
            <a:r>
              <a:rPr lang="en-GB" dirty="0">
                <a:solidFill>
                  <a:schemeClr val="bg2">
                    <a:lumMod val="10000"/>
                  </a:schemeClr>
                </a:solidFill>
              </a:rPr>
              <a:t>3/3</a:t>
            </a:r>
          </a:p>
        </p:txBody>
      </p:sp>
      <p:sp>
        <p:nvSpPr>
          <p:cNvPr id="21" name="Rectangle 20">
            <a:extLst>
              <a:ext uri="{FF2B5EF4-FFF2-40B4-BE49-F238E27FC236}">
                <a16:creationId xmlns:a16="http://schemas.microsoft.com/office/drawing/2014/main" id="{B6363D16-2E07-474C-AE7F-A9007BF442D9}"/>
              </a:ext>
            </a:extLst>
          </p:cNvPr>
          <p:cNvSpPr/>
          <p:nvPr/>
        </p:nvSpPr>
        <p:spPr>
          <a:xfrm>
            <a:off x="1379841" y="438602"/>
            <a:ext cx="9477051" cy="6252753"/>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TextBox 44">
            <a:extLst>
              <a:ext uri="{FF2B5EF4-FFF2-40B4-BE49-F238E27FC236}">
                <a16:creationId xmlns:a16="http://schemas.microsoft.com/office/drawing/2014/main" id="{21E5C2C0-C48A-4C0D-A096-FC97DE216634}"/>
              </a:ext>
            </a:extLst>
          </p:cNvPr>
          <p:cNvSpPr txBox="1"/>
          <p:nvPr/>
        </p:nvSpPr>
        <p:spPr>
          <a:xfrm>
            <a:off x="1916616" y="3578897"/>
            <a:ext cx="1096380" cy="276999"/>
          </a:xfrm>
          <a:prstGeom prst="rect">
            <a:avLst/>
          </a:prstGeom>
          <a:noFill/>
        </p:spPr>
        <p:txBody>
          <a:bodyPr wrap="square" rtlCol="0">
            <a:spAutoFit/>
          </a:bodyPr>
          <a:lstStyle/>
          <a:p>
            <a:r>
              <a:rPr lang="en-GB" sz="1200" dirty="0">
                <a:solidFill>
                  <a:schemeClr val="bg1"/>
                </a:solidFill>
              </a:rPr>
              <a:t>#</a:t>
            </a:r>
            <a:r>
              <a:rPr lang="en-GB" sz="1000" dirty="0">
                <a:solidFill>
                  <a:schemeClr val="bg1"/>
                </a:solidFill>
              </a:rPr>
              <a:t>AlwaysPacco</a:t>
            </a:r>
          </a:p>
        </p:txBody>
      </p:sp>
      <p:sp>
        <p:nvSpPr>
          <p:cNvPr id="46" name="TextBox 45">
            <a:extLst>
              <a:ext uri="{FF2B5EF4-FFF2-40B4-BE49-F238E27FC236}">
                <a16:creationId xmlns:a16="http://schemas.microsoft.com/office/drawing/2014/main" id="{1143DE65-4FBC-4371-BE61-43ACE5D9F514}"/>
              </a:ext>
            </a:extLst>
          </p:cNvPr>
          <p:cNvSpPr txBox="1"/>
          <p:nvPr/>
        </p:nvSpPr>
        <p:spPr>
          <a:xfrm>
            <a:off x="8457048" y="3536571"/>
            <a:ext cx="1096380" cy="276999"/>
          </a:xfrm>
          <a:prstGeom prst="rect">
            <a:avLst/>
          </a:prstGeom>
          <a:noFill/>
        </p:spPr>
        <p:txBody>
          <a:bodyPr wrap="square" rtlCol="0">
            <a:spAutoFit/>
          </a:bodyPr>
          <a:lstStyle/>
          <a:p>
            <a:pPr algn="ctr"/>
            <a:r>
              <a:rPr lang="en-GB" sz="1200" b="1" dirty="0">
                <a:solidFill>
                  <a:schemeClr val="bg1"/>
                </a:solidFill>
              </a:rPr>
              <a:t>Club policies</a:t>
            </a:r>
          </a:p>
        </p:txBody>
      </p:sp>
      <p:sp>
        <p:nvSpPr>
          <p:cNvPr id="47" name="TextBox 46">
            <a:extLst>
              <a:ext uri="{FF2B5EF4-FFF2-40B4-BE49-F238E27FC236}">
                <a16:creationId xmlns:a16="http://schemas.microsoft.com/office/drawing/2014/main" id="{6EF332E4-C741-470B-AE26-361821C962D4}"/>
              </a:ext>
            </a:extLst>
          </p:cNvPr>
          <p:cNvSpPr txBox="1"/>
          <p:nvPr/>
        </p:nvSpPr>
        <p:spPr>
          <a:xfrm>
            <a:off x="10306311" y="3536571"/>
            <a:ext cx="931750" cy="276999"/>
          </a:xfrm>
          <a:prstGeom prst="rect">
            <a:avLst/>
          </a:prstGeom>
          <a:noFill/>
        </p:spPr>
        <p:txBody>
          <a:bodyPr wrap="square" rtlCol="0">
            <a:spAutoFit/>
          </a:bodyPr>
          <a:lstStyle/>
          <a:p>
            <a:pPr algn="ctr"/>
            <a:r>
              <a:rPr lang="en-GB" sz="1200" b="1" dirty="0">
                <a:solidFill>
                  <a:schemeClr val="bg1"/>
                </a:solidFill>
              </a:rPr>
              <a:t>Contact</a:t>
            </a:r>
          </a:p>
        </p:txBody>
      </p:sp>
      <p:sp>
        <p:nvSpPr>
          <p:cNvPr id="48" name="TextBox 47">
            <a:extLst>
              <a:ext uri="{FF2B5EF4-FFF2-40B4-BE49-F238E27FC236}">
                <a16:creationId xmlns:a16="http://schemas.microsoft.com/office/drawing/2014/main" id="{8AED7297-FC92-43FE-925C-7D36C81A8543}"/>
              </a:ext>
            </a:extLst>
          </p:cNvPr>
          <p:cNvSpPr txBox="1"/>
          <p:nvPr/>
        </p:nvSpPr>
        <p:spPr>
          <a:xfrm>
            <a:off x="9463118" y="3536571"/>
            <a:ext cx="933504" cy="276999"/>
          </a:xfrm>
          <a:prstGeom prst="rect">
            <a:avLst/>
          </a:prstGeom>
          <a:noFill/>
        </p:spPr>
        <p:txBody>
          <a:bodyPr wrap="square" rtlCol="0">
            <a:spAutoFit/>
          </a:bodyPr>
          <a:lstStyle/>
          <a:p>
            <a:pPr algn="ctr"/>
            <a:r>
              <a:rPr lang="en-GB" sz="1200" b="1" dirty="0">
                <a:solidFill>
                  <a:schemeClr val="bg1"/>
                </a:solidFill>
              </a:rPr>
              <a:t>Privacy</a:t>
            </a:r>
          </a:p>
        </p:txBody>
      </p:sp>
      <p:pic>
        <p:nvPicPr>
          <p:cNvPr id="49" name="Picture 48" descr="Icon&#10;&#10;Description automatically generated">
            <a:extLst>
              <a:ext uri="{FF2B5EF4-FFF2-40B4-BE49-F238E27FC236}">
                <a16:creationId xmlns:a16="http://schemas.microsoft.com/office/drawing/2014/main" id="{F2F0DBBE-6691-43D5-95A9-89E7A0EEB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032276" y="3324818"/>
            <a:ext cx="273573" cy="275539"/>
          </a:xfrm>
          <a:prstGeom prst="rect">
            <a:avLst/>
          </a:prstGeom>
        </p:spPr>
      </p:pic>
      <p:pic>
        <p:nvPicPr>
          <p:cNvPr id="50" name="Picture 49" descr="Icon&#10;&#10;Description automatically generated">
            <a:extLst>
              <a:ext uri="{FF2B5EF4-FFF2-40B4-BE49-F238E27FC236}">
                <a16:creationId xmlns:a16="http://schemas.microsoft.com/office/drawing/2014/main" id="{BD6E34C4-AC97-45E6-873B-96040B66D7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508" y="3323157"/>
            <a:ext cx="277200" cy="277200"/>
          </a:xfrm>
          <a:prstGeom prst="rect">
            <a:avLst/>
          </a:prstGeom>
        </p:spPr>
      </p:pic>
      <p:sp>
        <p:nvSpPr>
          <p:cNvPr id="52" name="TextBox 51">
            <a:extLst>
              <a:ext uri="{FF2B5EF4-FFF2-40B4-BE49-F238E27FC236}">
                <a16:creationId xmlns:a16="http://schemas.microsoft.com/office/drawing/2014/main" id="{11956A0B-3B2A-4A7C-8443-ADC5D6F229AD}"/>
              </a:ext>
            </a:extLst>
          </p:cNvPr>
          <p:cNvSpPr txBox="1"/>
          <p:nvPr/>
        </p:nvSpPr>
        <p:spPr>
          <a:xfrm>
            <a:off x="1672263" y="536453"/>
            <a:ext cx="2819719" cy="1354217"/>
          </a:xfrm>
          <a:prstGeom prst="rect">
            <a:avLst/>
          </a:prstGeom>
          <a:noFill/>
        </p:spPr>
        <p:txBody>
          <a:bodyPr wrap="square" rtlCol="0">
            <a:spAutoFit/>
          </a:bodyPr>
          <a:lstStyle/>
          <a:p>
            <a:r>
              <a:rPr lang="en-GB" sz="2800" b="1" dirty="0">
                <a:solidFill>
                  <a:srgbClr val="0201D1"/>
                </a:solidFill>
                <a:latin typeface="Arial Black" panose="020B0A04020102020204" pitchFamily="34" charset="0"/>
              </a:rPr>
              <a:t>Paul McCann</a:t>
            </a:r>
          </a:p>
          <a:p>
            <a:endParaRPr lang="en-GB" dirty="0"/>
          </a:p>
          <a:p>
            <a:br>
              <a:rPr lang="en-US" dirty="0"/>
            </a:br>
            <a:endParaRPr lang="en-GB" dirty="0"/>
          </a:p>
        </p:txBody>
      </p:sp>
      <p:sp>
        <p:nvSpPr>
          <p:cNvPr id="29" name="TextBox 28">
            <a:extLst>
              <a:ext uri="{FF2B5EF4-FFF2-40B4-BE49-F238E27FC236}">
                <a16:creationId xmlns:a16="http://schemas.microsoft.com/office/drawing/2014/main" id="{9BAFACEF-C0CA-466B-ACE5-E69FF8785C9B}"/>
              </a:ext>
            </a:extLst>
          </p:cNvPr>
          <p:cNvSpPr txBox="1"/>
          <p:nvPr/>
        </p:nvSpPr>
        <p:spPr>
          <a:xfrm>
            <a:off x="4403198" y="1399754"/>
            <a:ext cx="6050349" cy="4401205"/>
          </a:xfrm>
          <a:prstGeom prst="rect">
            <a:avLst/>
          </a:prstGeom>
          <a:noFill/>
        </p:spPr>
        <p:txBody>
          <a:bodyPr wrap="square">
            <a:spAutoFit/>
          </a:bodyPr>
          <a:lstStyle/>
          <a:p>
            <a:r>
              <a:rPr lang="en-GB" sz="1400" dirty="0">
                <a:solidFill>
                  <a:srgbClr val="181717"/>
                </a:solidFill>
                <a:latin typeface="Arial" panose="020B0604020202020204" pitchFamily="34" charset="0"/>
                <a:cs typeface="Arial" panose="020B0604020202020204" pitchFamily="34" charset="0"/>
              </a:rPr>
              <a:t>Paul is the longest-serving President of PVCCC, serving from 1996 to present – 25 years and counting. </a:t>
            </a:r>
          </a:p>
          <a:p>
            <a:endParaRPr lang="en-GB" sz="1400" dirty="0">
              <a:solidFill>
                <a:srgbClr val="181717"/>
              </a:solidFill>
              <a:latin typeface="Arial" panose="020B0604020202020204" pitchFamily="34" charset="0"/>
              <a:cs typeface="Arial" panose="020B0604020202020204" pitchFamily="34" charset="0"/>
            </a:endParaRPr>
          </a:p>
          <a:p>
            <a:r>
              <a:rPr lang="en-GB" sz="1400" dirty="0">
                <a:solidFill>
                  <a:srgbClr val="181717"/>
                </a:solidFill>
                <a:latin typeface="Arial" panose="020B0604020202020204" pitchFamily="34" charset="0"/>
                <a:cs typeface="Arial" panose="020B0604020202020204" pitchFamily="34" charset="0"/>
              </a:rPr>
              <a:t>As the son of legendary club bowler Ian McCann, Paul has been part of the PVCCC family since the day he was born. Paul played his first match for the club in the Junior’s in 1973 before moving to the Senior’s in 1975. He is now the club record holder for most senior games played – 484 games over 46 years at the end of the 2020/21 season.</a:t>
            </a:r>
          </a:p>
          <a:p>
            <a:endParaRPr lang="en-GB" sz="1400" dirty="0">
              <a:solidFill>
                <a:srgbClr val="181717"/>
              </a:solidFill>
              <a:latin typeface="Arial" panose="020B0604020202020204" pitchFamily="34" charset="0"/>
              <a:cs typeface="Arial" panose="020B0604020202020204" pitchFamily="34" charset="0"/>
            </a:endParaRPr>
          </a:p>
          <a:p>
            <a:r>
              <a:rPr lang="en-GB" sz="1400" dirty="0">
                <a:solidFill>
                  <a:srgbClr val="181717"/>
                </a:solidFill>
                <a:latin typeface="Arial" panose="020B0604020202020204" pitchFamily="34" charset="0"/>
                <a:cs typeface="Arial" panose="020B0604020202020204" pitchFamily="34" charset="0"/>
              </a:rPr>
              <a:t>His form on field is impressive, having scored close to 10,000 runs for the club (9850 after season 2020/21), with nine batting averages including one competition average. Paul has also won six Club Best Fielder awards, taking more than 200 catches in his time. </a:t>
            </a:r>
          </a:p>
          <a:p>
            <a:endParaRPr lang="en-GB" sz="1400" dirty="0">
              <a:solidFill>
                <a:srgbClr val="181717"/>
              </a:solidFill>
              <a:latin typeface="Arial" panose="020B0604020202020204" pitchFamily="34" charset="0"/>
              <a:cs typeface="Arial" panose="020B0604020202020204" pitchFamily="34" charset="0"/>
            </a:endParaRPr>
          </a:p>
          <a:p>
            <a:r>
              <a:rPr lang="en-GB" sz="1400" dirty="0">
                <a:solidFill>
                  <a:srgbClr val="181717"/>
                </a:solidFill>
                <a:latin typeface="Arial" panose="020B0604020202020204" pitchFamily="34" charset="0"/>
                <a:cs typeface="Arial" panose="020B0604020202020204" pitchFamily="34" charset="0"/>
              </a:rPr>
              <a:t>Paul’s leadership at PVCCC extends to captaining the 1sts, 2nds and 4ths and coaching the Junior’s to four premierships over 14 years. </a:t>
            </a:r>
          </a:p>
          <a:p>
            <a:endParaRPr lang="en-GB" sz="1400" dirty="0">
              <a:solidFill>
                <a:srgbClr val="181717"/>
              </a:solidFill>
              <a:latin typeface="Arial" panose="020B0604020202020204" pitchFamily="34" charset="0"/>
              <a:cs typeface="Arial" panose="020B0604020202020204" pitchFamily="34" charset="0"/>
            </a:endParaRPr>
          </a:p>
          <a:p>
            <a:r>
              <a:rPr lang="en-GB" sz="1400" dirty="0">
                <a:solidFill>
                  <a:srgbClr val="181717"/>
                </a:solidFill>
                <a:latin typeface="Arial" panose="020B0604020202020204" pitchFamily="34" charset="0"/>
                <a:cs typeface="Arial" panose="020B0604020202020204" pitchFamily="34" charset="0"/>
              </a:rPr>
              <a:t>Paul was inducted into the Hall of Fame in 2019, joining his father Ian, and is part of the PVCCC 400 Club, NWMCA Black and Red Club and a PVCCC Life Member.</a:t>
            </a:r>
          </a:p>
        </p:txBody>
      </p:sp>
      <p:sp>
        <p:nvSpPr>
          <p:cNvPr id="32" name="Title 1">
            <a:extLst>
              <a:ext uri="{FF2B5EF4-FFF2-40B4-BE49-F238E27FC236}">
                <a16:creationId xmlns:a16="http://schemas.microsoft.com/office/drawing/2014/main" id="{FF4FEA12-0FFD-44DB-810A-18EC458F8263}"/>
              </a:ext>
            </a:extLst>
          </p:cNvPr>
          <p:cNvSpPr>
            <a:spLocks noGrp="1"/>
          </p:cNvSpPr>
          <p:nvPr>
            <p:ph type="title"/>
          </p:nvPr>
        </p:nvSpPr>
        <p:spPr>
          <a:xfrm>
            <a:off x="102597" y="-25215"/>
            <a:ext cx="10515600" cy="478061"/>
          </a:xfrm>
        </p:spPr>
        <p:txBody>
          <a:bodyPr>
            <a:normAutofit/>
          </a:bodyPr>
          <a:lstStyle/>
          <a:p>
            <a:r>
              <a:rPr lang="en-GB" sz="1400" b="1" dirty="0">
                <a:solidFill>
                  <a:schemeClr val="bg2">
                    <a:lumMod val="10000"/>
                  </a:schemeClr>
                </a:solidFill>
              </a:rPr>
              <a:t>Legends Club</a:t>
            </a:r>
          </a:p>
        </p:txBody>
      </p:sp>
      <p:pic>
        <p:nvPicPr>
          <p:cNvPr id="33" name="Picture 32">
            <a:extLst>
              <a:ext uri="{FF2B5EF4-FFF2-40B4-BE49-F238E27FC236}">
                <a16:creationId xmlns:a16="http://schemas.microsoft.com/office/drawing/2014/main" id="{575B2A04-BE52-4ADF-80E1-6DA13F847F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154" r="16178"/>
          <a:stretch/>
        </p:blipFill>
        <p:spPr>
          <a:xfrm>
            <a:off x="1738453" y="1466970"/>
            <a:ext cx="2549086" cy="2549086"/>
          </a:xfrm>
          <a:prstGeom prst="rect">
            <a:avLst/>
          </a:prstGeom>
        </p:spPr>
      </p:pic>
    </p:spTree>
    <p:extLst>
      <p:ext uri="{BB962C8B-B14F-4D97-AF65-F5344CB8AC3E}">
        <p14:creationId xmlns:p14="http://schemas.microsoft.com/office/powerpoint/2010/main" val="54646513"/>
      </p:ext>
    </p:extLst>
  </p:cSld>
  <p:clrMapOvr>
    <a:masterClrMapping/>
  </p:clrMapOvr>
</p:sld>
</file>

<file path=ppt/theme/theme1.xml><?xml version="1.0" encoding="utf-8"?>
<a:theme xmlns:a="http://schemas.openxmlformats.org/drawingml/2006/main" name="Office Theme">
  <a:themeElements>
    <a:clrScheme name="Custom 7">
      <a:dk1>
        <a:srgbClr val="0201D1"/>
      </a:dk1>
      <a:lt1>
        <a:sysClr val="window" lastClr="FFFFFF"/>
      </a:lt1>
      <a:dk2>
        <a:srgbClr val="0201D1"/>
      </a:dk2>
      <a:lt2>
        <a:srgbClr val="E7E6E6"/>
      </a:lt2>
      <a:accent1>
        <a:srgbClr val="F0F010"/>
      </a:accent1>
      <a:accent2>
        <a:srgbClr val="ED7D31"/>
      </a:accent2>
      <a:accent3>
        <a:srgbClr val="0000FF"/>
      </a:accent3>
      <a:accent4>
        <a:srgbClr val="FFC000"/>
      </a:accent4>
      <a:accent5>
        <a:srgbClr val="0201D1"/>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514</Words>
  <Application>Microsoft Office PowerPoint</Application>
  <PresentationFormat>Widescreen</PresentationFormat>
  <Paragraphs>138</Paragraphs>
  <Slides>18</Slides>
  <Notes>0</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Black</vt:lpstr>
      <vt:lpstr>Calibri</vt:lpstr>
      <vt:lpstr>Calibri Light</vt:lpstr>
      <vt:lpstr>Office Theme</vt:lpstr>
      <vt:lpstr>Pascoe Vale Central Cricket Club</vt:lpstr>
      <vt:lpstr>Sitemap</vt:lpstr>
      <vt:lpstr>Homepage</vt:lpstr>
      <vt:lpstr>Homepage</vt:lpstr>
      <vt:lpstr>Homepage</vt:lpstr>
      <vt:lpstr>Homepage</vt:lpstr>
      <vt:lpstr>Legends Club</vt:lpstr>
      <vt:lpstr>Legends Club</vt:lpstr>
      <vt:lpstr>Legends Club</vt:lpstr>
      <vt:lpstr>PowerPoint Presentation</vt:lpstr>
      <vt:lpstr>PowerPoint Presentation</vt:lpstr>
      <vt:lpstr>Logo ideas</vt:lpstr>
      <vt:lpstr>PowerPoint Presentation</vt:lpstr>
      <vt:lpstr>PowerPoint Presentation</vt:lpstr>
      <vt:lpstr>INSPO</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PCVVV website</dc:title>
  <dc:creator>Berry, Kelsey</dc:creator>
  <cp:lastModifiedBy>Berry, Kelsey</cp:lastModifiedBy>
  <cp:revision>1</cp:revision>
  <dcterms:created xsi:type="dcterms:W3CDTF">2021-03-14T16:11:30Z</dcterms:created>
  <dcterms:modified xsi:type="dcterms:W3CDTF">2021-06-09T11:27:46Z</dcterms:modified>
</cp:coreProperties>
</file>