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2" r:id="rId4"/>
    <p:sldId id="257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2206?sc=rss.qu" TargetMode="External"/><Relationship Id="rId2" Type="http://schemas.openxmlformats.org/officeDocument/2006/relationships/hyperlink" Target="https://openweathermap.org/app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即時世界氣象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609838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endParaRPr lang="en-US" altLang="zh-TW" dirty="0" smtClean="0"/>
          </a:p>
          <a:p>
            <a:r>
              <a:rPr lang="zh-TW" altLang="en-US" dirty="0" smtClean="0"/>
              <a:t>孫韻涵</a:t>
            </a:r>
            <a:r>
              <a:rPr lang="zh-TW" altLang="en-US" dirty="0"/>
              <a:t> </a:t>
            </a:r>
            <a:r>
              <a:rPr lang="zh-TW" altLang="en-US" dirty="0" smtClean="0"/>
              <a:t>黎海熙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6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孫韻涵  </a:t>
            </a:r>
            <a:r>
              <a:rPr lang="en-US" altLang="zh-TW" dirty="0" smtClean="0"/>
              <a:t>HTML5</a:t>
            </a:r>
            <a:r>
              <a:rPr lang="en-US" altLang="zh-TW" dirty="0"/>
              <a:t>, CSS, </a:t>
            </a:r>
            <a:r>
              <a:rPr lang="en-US" altLang="zh-TW" dirty="0" err="1" smtClean="0"/>
              <a:t>JavaScript,API</a:t>
            </a:r>
            <a:r>
              <a:rPr lang="en-US" altLang="zh-TW" dirty="0" smtClean="0"/>
              <a:t>,</a:t>
            </a:r>
            <a:r>
              <a:rPr lang="zh-TW" altLang="en-US" dirty="0" smtClean="0"/>
              <a:t>簡報</a:t>
            </a:r>
            <a:endParaRPr lang="en-US" altLang="zh-TW" dirty="0"/>
          </a:p>
          <a:p>
            <a:r>
              <a:rPr lang="zh-TW" altLang="en-US" dirty="0" smtClean="0"/>
              <a:t>黎海熙  </a:t>
            </a:r>
            <a:r>
              <a:rPr lang="en-US" altLang="zh-TW" dirty="0"/>
              <a:t>HTML5, CSS, JavaScript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1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</a:t>
            </a:r>
            <a:r>
              <a:rPr lang="en-US" altLang="zh-TW" dirty="0"/>
              <a:t>CSS, </a:t>
            </a:r>
            <a:r>
              <a:rPr lang="en-US" altLang="zh-TW" dirty="0" smtClean="0"/>
              <a:t>JavaScript</a:t>
            </a:r>
          </a:p>
          <a:p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OpenWeatherMap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65" y="1490567"/>
            <a:ext cx="522968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091" y="287786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1" y="2061165"/>
            <a:ext cx="7744145" cy="4613533"/>
          </a:xfrm>
        </p:spPr>
      </p:pic>
      <p:sp>
        <p:nvSpPr>
          <p:cNvPr id="7" name="文字方塊 6"/>
          <p:cNvSpPr txBox="1"/>
          <p:nvPr/>
        </p:nvSpPr>
        <p:spPr>
          <a:xfrm>
            <a:off x="9196577" y="313128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特色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美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87563" y="1425150"/>
            <a:ext cx="550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動機</a:t>
            </a:r>
            <a:r>
              <a:rPr lang="en-US" altLang="zh-TW" dirty="0" smtClean="0"/>
              <a:t>:</a:t>
            </a:r>
            <a:r>
              <a:rPr lang="zh-TW" altLang="en-US" dirty="0" smtClean="0"/>
              <a:t>做一個好看的即時天氣網站練習用</a:t>
            </a:r>
            <a:r>
              <a:rPr lang="en-US" altLang="zh-TW" dirty="0" smtClean="0"/>
              <a:t>Weather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04" y="1428102"/>
            <a:ext cx="4744313" cy="3217034"/>
          </a:xfrm>
        </p:spPr>
      </p:pic>
      <p:sp>
        <p:nvSpPr>
          <p:cNvPr id="7" name="文字方塊 6"/>
          <p:cNvSpPr txBox="1"/>
          <p:nvPr/>
        </p:nvSpPr>
        <p:spPr>
          <a:xfrm>
            <a:off x="548112" y="51496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即時資訊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5779" y="17196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地區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463863" y="2774731"/>
            <a:ext cx="945930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17" y="1719630"/>
            <a:ext cx="3019757" cy="24488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20105" y="1608083"/>
            <a:ext cx="2554013" cy="98797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19545" y="2722179"/>
            <a:ext cx="3328598" cy="94593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8" idx="3"/>
          </p:cNvCxnSpPr>
          <p:nvPr/>
        </p:nvCxnSpPr>
        <p:spPr>
          <a:xfrm>
            <a:off x="1358590" y="1981240"/>
            <a:ext cx="13615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872704" y="3668110"/>
            <a:ext cx="346841" cy="14815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32630" y="2242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16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openweathermap.org/appid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ithelp.ithome.com.tw/articles/10192206?sc=rss.qu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http://sc.chinaz.com/tag_moban/QiXiangMoBan.html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61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366</TotalTime>
  <Words>69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Rockwell</vt:lpstr>
      <vt:lpstr>Rockwell Condensed</vt:lpstr>
      <vt:lpstr>Wingdings</vt:lpstr>
      <vt:lpstr>木刻字型</vt:lpstr>
      <vt:lpstr>即時世界氣象</vt:lpstr>
      <vt:lpstr>工作分配</vt:lpstr>
      <vt:lpstr>使用技術</vt:lpstr>
      <vt:lpstr>網頁</vt:lpstr>
      <vt:lpstr>PowerPoint 簡報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天氣API</dc:title>
  <dc:creator>ebc</dc:creator>
  <cp:lastModifiedBy>ebc</cp:lastModifiedBy>
  <cp:revision>4</cp:revision>
  <dcterms:created xsi:type="dcterms:W3CDTF">2019-01-07T13:13:27Z</dcterms:created>
  <dcterms:modified xsi:type="dcterms:W3CDTF">2019-01-07T19:19:48Z</dcterms:modified>
</cp:coreProperties>
</file>