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32"/>
  </p:notesMasterIdLst>
  <p:sldIdLst>
    <p:sldId id="256" r:id="rId2"/>
    <p:sldId id="257" r:id="rId3"/>
    <p:sldId id="274" r:id="rId4"/>
    <p:sldId id="261" r:id="rId5"/>
    <p:sldId id="275" r:id="rId6"/>
    <p:sldId id="276" r:id="rId7"/>
    <p:sldId id="278" r:id="rId8"/>
    <p:sldId id="279" r:id="rId9"/>
    <p:sldId id="277" r:id="rId10"/>
    <p:sldId id="280" r:id="rId11"/>
    <p:sldId id="281" r:id="rId12"/>
    <p:sldId id="282" r:id="rId13"/>
    <p:sldId id="297" r:id="rId14"/>
    <p:sldId id="283" r:id="rId15"/>
    <p:sldId id="307" r:id="rId16"/>
    <p:sldId id="285" r:id="rId17"/>
    <p:sldId id="305" r:id="rId18"/>
    <p:sldId id="286" r:id="rId19"/>
    <p:sldId id="306" r:id="rId20"/>
    <p:sldId id="288" r:id="rId21"/>
    <p:sldId id="301" r:id="rId22"/>
    <p:sldId id="290" r:id="rId23"/>
    <p:sldId id="302" r:id="rId24"/>
    <p:sldId id="292" r:id="rId25"/>
    <p:sldId id="303" r:id="rId26"/>
    <p:sldId id="294" r:id="rId27"/>
    <p:sldId id="304" r:id="rId28"/>
    <p:sldId id="298" r:id="rId29"/>
    <p:sldId id="296" r:id="rId30"/>
    <p:sldId id="26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71" d="100"/>
          <a:sy n="71" d="100"/>
        </p:scale>
        <p:origin x="28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Othello\debug\&#28204;&#35430;&#21516;&#30436;&#38754;\1.0_Minimax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Othello\debug\&#28204;&#35430;&#21516;&#30436;&#38754;\40&#23652;2.3CUT&#29376;&#27841;\408\11~50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Othello\debug\&#28204;&#35430;&#21516;&#30436;&#38754;\40&#23652;2.3CUT&#29376;&#27841;\508\1~50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Minimax vs Alpha-Beta -</a:t>
            </a:r>
            <a:r>
              <a:rPr lang="en-US" altLang="zh-TW" baseline="0"/>
              <a:t> depth : 8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Minimax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'1.0_Minimax'!$A$3:$A$52</c:f>
              <c:numCache>
                <c:formatCode>General</c:formatCode>
                <c:ptCount val="50"/>
                <c:pt idx="0">
                  <c:v>0.502</c:v>
                </c:pt>
                <c:pt idx="1">
                  <c:v>1.0589999999999999</c:v>
                </c:pt>
                <c:pt idx="2">
                  <c:v>1.77</c:v>
                </c:pt>
                <c:pt idx="3">
                  <c:v>1.768</c:v>
                </c:pt>
                <c:pt idx="4">
                  <c:v>2.105</c:v>
                </c:pt>
                <c:pt idx="5">
                  <c:v>0.99</c:v>
                </c:pt>
                <c:pt idx="6">
                  <c:v>3.87</c:v>
                </c:pt>
                <c:pt idx="7">
                  <c:v>1.8360000000000001</c:v>
                </c:pt>
                <c:pt idx="8">
                  <c:v>2.645</c:v>
                </c:pt>
                <c:pt idx="9">
                  <c:v>1.6160000000000001</c:v>
                </c:pt>
                <c:pt idx="10">
                  <c:v>3.0840000000000001</c:v>
                </c:pt>
                <c:pt idx="11">
                  <c:v>3.2829999999999999</c:v>
                </c:pt>
                <c:pt idx="12">
                  <c:v>4.9969999999999999</c:v>
                </c:pt>
                <c:pt idx="13">
                  <c:v>3.173</c:v>
                </c:pt>
                <c:pt idx="14">
                  <c:v>18.289000000000001</c:v>
                </c:pt>
                <c:pt idx="15">
                  <c:v>8.25</c:v>
                </c:pt>
                <c:pt idx="16">
                  <c:v>17.196999999999999</c:v>
                </c:pt>
                <c:pt idx="17">
                  <c:v>3.3359999999999999</c:v>
                </c:pt>
                <c:pt idx="18">
                  <c:v>4.01</c:v>
                </c:pt>
                <c:pt idx="19">
                  <c:v>0.501</c:v>
                </c:pt>
                <c:pt idx="20">
                  <c:v>8.1280000000000001</c:v>
                </c:pt>
                <c:pt idx="21">
                  <c:v>1.6359999999999999</c:v>
                </c:pt>
                <c:pt idx="22">
                  <c:v>5.2830000000000004</c:v>
                </c:pt>
                <c:pt idx="23">
                  <c:v>7.3680000000000003</c:v>
                </c:pt>
                <c:pt idx="24">
                  <c:v>3.9079999999999999</c:v>
                </c:pt>
                <c:pt idx="25">
                  <c:v>3.2719999999999998</c:v>
                </c:pt>
                <c:pt idx="26">
                  <c:v>4.17</c:v>
                </c:pt>
                <c:pt idx="27">
                  <c:v>0.437</c:v>
                </c:pt>
                <c:pt idx="28">
                  <c:v>8.0950000000000006</c:v>
                </c:pt>
                <c:pt idx="29">
                  <c:v>1.5429999999999999</c:v>
                </c:pt>
                <c:pt idx="30">
                  <c:v>5.6429999999999998</c:v>
                </c:pt>
                <c:pt idx="31">
                  <c:v>6.8789999999999996</c:v>
                </c:pt>
                <c:pt idx="32">
                  <c:v>3.8069999999999999</c:v>
                </c:pt>
                <c:pt idx="33">
                  <c:v>4.8559999999999999</c:v>
                </c:pt>
                <c:pt idx="34">
                  <c:v>0.70599999999999996</c:v>
                </c:pt>
                <c:pt idx="35">
                  <c:v>2.5129999999999999</c:v>
                </c:pt>
                <c:pt idx="36">
                  <c:v>1.875</c:v>
                </c:pt>
                <c:pt idx="37">
                  <c:v>1.391</c:v>
                </c:pt>
                <c:pt idx="38">
                  <c:v>4.6239999999999997</c:v>
                </c:pt>
                <c:pt idx="39">
                  <c:v>5.4340000000000002</c:v>
                </c:pt>
                <c:pt idx="40">
                  <c:v>7.4669999999999996</c:v>
                </c:pt>
                <c:pt idx="41">
                  <c:v>3.1309999999999998</c:v>
                </c:pt>
                <c:pt idx="42">
                  <c:v>4.6369999999999996</c:v>
                </c:pt>
                <c:pt idx="43">
                  <c:v>4.1909999999999998</c:v>
                </c:pt>
                <c:pt idx="44">
                  <c:v>6.891</c:v>
                </c:pt>
                <c:pt idx="45">
                  <c:v>3.532</c:v>
                </c:pt>
                <c:pt idx="46">
                  <c:v>5.75</c:v>
                </c:pt>
                <c:pt idx="47">
                  <c:v>4.1740000000000004</c:v>
                </c:pt>
                <c:pt idx="48">
                  <c:v>5.7009999999999996</c:v>
                </c:pt>
                <c:pt idx="49">
                  <c:v>8.016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6E-4EF3-9C77-78ECA12E6A4B}"/>
            </c:ext>
          </c:extLst>
        </c:ser>
        <c:ser>
          <c:idx val="1"/>
          <c:order val="1"/>
          <c:tx>
            <c:v>Alpha-beta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'1.0_Minimax'!$C$3:$C$52</c:f>
              <c:numCache>
                <c:formatCode>General</c:formatCode>
                <c:ptCount val="50"/>
                <c:pt idx="0">
                  <c:v>0.03</c:v>
                </c:pt>
                <c:pt idx="1">
                  <c:v>0.02</c:v>
                </c:pt>
                <c:pt idx="2">
                  <c:v>0.01</c:v>
                </c:pt>
                <c:pt idx="3">
                  <c:v>0.02</c:v>
                </c:pt>
                <c:pt idx="4">
                  <c:v>0.02</c:v>
                </c:pt>
                <c:pt idx="5">
                  <c:v>0.01</c:v>
                </c:pt>
                <c:pt idx="6">
                  <c:v>0</c:v>
                </c:pt>
                <c:pt idx="7">
                  <c:v>0.03</c:v>
                </c:pt>
                <c:pt idx="8">
                  <c:v>0.02</c:v>
                </c:pt>
                <c:pt idx="9">
                  <c:v>0.03</c:v>
                </c:pt>
                <c:pt idx="10">
                  <c:v>0.05</c:v>
                </c:pt>
                <c:pt idx="11">
                  <c:v>0.04</c:v>
                </c:pt>
                <c:pt idx="12">
                  <c:v>0.02</c:v>
                </c:pt>
                <c:pt idx="13">
                  <c:v>0.01</c:v>
                </c:pt>
                <c:pt idx="14">
                  <c:v>0.05</c:v>
                </c:pt>
                <c:pt idx="15">
                  <c:v>0.08</c:v>
                </c:pt>
                <c:pt idx="16">
                  <c:v>0.05</c:v>
                </c:pt>
                <c:pt idx="17">
                  <c:v>0.02</c:v>
                </c:pt>
                <c:pt idx="18">
                  <c:v>0.01</c:v>
                </c:pt>
                <c:pt idx="19">
                  <c:v>0</c:v>
                </c:pt>
                <c:pt idx="20">
                  <c:v>0.03</c:v>
                </c:pt>
                <c:pt idx="21">
                  <c:v>0.01</c:v>
                </c:pt>
                <c:pt idx="22">
                  <c:v>0.03</c:v>
                </c:pt>
                <c:pt idx="23">
                  <c:v>0.01</c:v>
                </c:pt>
                <c:pt idx="24">
                  <c:v>0.05</c:v>
                </c:pt>
                <c:pt idx="25">
                  <c:v>0</c:v>
                </c:pt>
                <c:pt idx="26">
                  <c:v>0.02</c:v>
                </c:pt>
                <c:pt idx="27">
                  <c:v>0</c:v>
                </c:pt>
                <c:pt idx="28">
                  <c:v>0.03</c:v>
                </c:pt>
                <c:pt idx="29">
                  <c:v>0.02</c:v>
                </c:pt>
                <c:pt idx="30">
                  <c:v>0.01</c:v>
                </c:pt>
                <c:pt idx="31">
                  <c:v>0.03</c:v>
                </c:pt>
                <c:pt idx="32">
                  <c:v>0.01</c:v>
                </c:pt>
                <c:pt idx="33">
                  <c:v>0.02</c:v>
                </c:pt>
                <c:pt idx="34">
                  <c:v>0.02</c:v>
                </c:pt>
                <c:pt idx="35">
                  <c:v>0.01</c:v>
                </c:pt>
                <c:pt idx="36">
                  <c:v>0.02</c:v>
                </c:pt>
                <c:pt idx="37">
                  <c:v>0.01</c:v>
                </c:pt>
                <c:pt idx="38">
                  <c:v>0.05</c:v>
                </c:pt>
                <c:pt idx="39">
                  <c:v>0.02</c:v>
                </c:pt>
                <c:pt idx="40">
                  <c:v>0.03</c:v>
                </c:pt>
                <c:pt idx="41">
                  <c:v>0.05</c:v>
                </c:pt>
                <c:pt idx="42">
                  <c:v>0.02</c:v>
                </c:pt>
                <c:pt idx="43">
                  <c:v>0.03</c:v>
                </c:pt>
                <c:pt idx="44">
                  <c:v>0.03</c:v>
                </c:pt>
                <c:pt idx="45">
                  <c:v>0.02</c:v>
                </c:pt>
                <c:pt idx="46">
                  <c:v>0.06</c:v>
                </c:pt>
                <c:pt idx="47">
                  <c:v>0</c:v>
                </c:pt>
                <c:pt idx="48">
                  <c:v>0.02</c:v>
                </c:pt>
                <c:pt idx="49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6E-4EF3-9C77-78ECA12E6A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5998719"/>
        <c:axId val="485997055"/>
      </c:barChart>
      <c:catAx>
        <c:axId val="4859987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 b="1"/>
                  <a:t>初始盤面</a:t>
                </a:r>
              </a:p>
            </c:rich>
          </c:tx>
          <c:layout>
            <c:manualLayout>
              <c:xMode val="edge"/>
              <c:yMode val="edge"/>
              <c:x val="0.48764190277679897"/>
              <c:y val="0.894314677189298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85997055"/>
        <c:crosses val="autoZero"/>
        <c:auto val="1"/>
        <c:lblAlgn val="ctr"/>
        <c:lblOffset val="100"/>
        <c:noMultiLvlLbl val="0"/>
      </c:catAx>
      <c:valAx>
        <c:axId val="485997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 b="1"/>
                  <a:t>時間</a:t>
                </a:r>
                <a:r>
                  <a:rPr lang="en-US" altLang="zh-TW" sz="1400" b="1"/>
                  <a:t>(</a:t>
                </a:r>
                <a:r>
                  <a:rPr lang="zh-TW" altLang="en-US" sz="1400" b="1"/>
                  <a:t>秒</a:t>
                </a:r>
                <a:r>
                  <a:rPr lang="en-US" altLang="zh-TW" sz="1400" b="1"/>
                  <a:t>)</a:t>
                </a:r>
                <a:endParaRPr lang="zh-TW" altLang="en-US" sz="14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85998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132170489132721"/>
          <c:y val="0.93533524218563602"/>
          <c:w val="0.15973629928112773"/>
          <c:h val="5.1677744827351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降低第</a:t>
            </a:r>
            <a:r>
              <a:rPr lang="en-US" altLang="zh-TW"/>
              <a:t>16</a:t>
            </a:r>
            <a:r>
              <a:rPr lang="zh-TW" altLang="en-US"/>
              <a:t>、</a:t>
            </a:r>
            <a:r>
              <a:rPr lang="en-US" altLang="zh-TW"/>
              <a:t>45</a:t>
            </a:r>
            <a:r>
              <a:rPr lang="zh-TW" altLang="en-US"/>
              <a:t>、</a:t>
            </a:r>
            <a:r>
              <a:rPr lang="en-US" altLang="zh-TW"/>
              <a:t>47</a:t>
            </a:r>
            <a:r>
              <a:rPr lang="zh-TW" altLang="en-US"/>
              <a:t>個初始盤面，優先權盤面</a:t>
            </a:r>
            <a:r>
              <a:rPr lang="en-US" altLang="zh-TW"/>
              <a:t>(3,5)</a:t>
            </a:r>
            <a:r>
              <a:rPr lang="zh-TW" altLang="en-US"/>
              <a:t> 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1-&gt;0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'[新增 Microsoft Excel 工作表.xlsx]工作表1'!$A$3:$A$52</c:f>
              <c:numCache>
                <c:formatCode>General</c:formatCode>
                <c:ptCount val="50"/>
                <c:pt idx="0">
                  <c:v>0.28000000000000003</c:v>
                </c:pt>
                <c:pt idx="1">
                  <c:v>0.63</c:v>
                </c:pt>
                <c:pt idx="2">
                  <c:v>0.73</c:v>
                </c:pt>
                <c:pt idx="3">
                  <c:v>0.64</c:v>
                </c:pt>
                <c:pt idx="4">
                  <c:v>0.69</c:v>
                </c:pt>
                <c:pt idx="5">
                  <c:v>0.94</c:v>
                </c:pt>
                <c:pt idx="6">
                  <c:v>0.9</c:v>
                </c:pt>
                <c:pt idx="7">
                  <c:v>0.35</c:v>
                </c:pt>
                <c:pt idx="8">
                  <c:v>0.86</c:v>
                </c:pt>
                <c:pt idx="9">
                  <c:v>0.79</c:v>
                </c:pt>
                <c:pt idx="10">
                  <c:v>1.1499999999999999</c:v>
                </c:pt>
                <c:pt idx="11">
                  <c:v>0.97</c:v>
                </c:pt>
                <c:pt idx="12">
                  <c:v>1.3</c:v>
                </c:pt>
                <c:pt idx="13">
                  <c:v>1.5</c:v>
                </c:pt>
                <c:pt idx="14">
                  <c:v>1.91</c:v>
                </c:pt>
                <c:pt idx="15">
                  <c:v>3.18</c:v>
                </c:pt>
                <c:pt idx="16">
                  <c:v>2.81</c:v>
                </c:pt>
                <c:pt idx="17">
                  <c:v>1.36</c:v>
                </c:pt>
                <c:pt idx="18">
                  <c:v>1.26</c:v>
                </c:pt>
                <c:pt idx="19">
                  <c:v>0.14000000000000001</c:v>
                </c:pt>
                <c:pt idx="20">
                  <c:v>2.09</c:v>
                </c:pt>
                <c:pt idx="21">
                  <c:v>0.41</c:v>
                </c:pt>
                <c:pt idx="22">
                  <c:v>1.18</c:v>
                </c:pt>
                <c:pt idx="23">
                  <c:v>1.24</c:v>
                </c:pt>
                <c:pt idx="24">
                  <c:v>1.27</c:v>
                </c:pt>
                <c:pt idx="25">
                  <c:v>1.21</c:v>
                </c:pt>
                <c:pt idx="26">
                  <c:v>1.21</c:v>
                </c:pt>
                <c:pt idx="27">
                  <c:v>0.14000000000000001</c:v>
                </c:pt>
                <c:pt idx="28">
                  <c:v>2.17</c:v>
                </c:pt>
                <c:pt idx="29">
                  <c:v>0.38</c:v>
                </c:pt>
                <c:pt idx="30">
                  <c:v>0.63</c:v>
                </c:pt>
                <c:pt idx="31">
                  <c:v>1.29</c:v>
                </c:pt>
                <c:pt idx="32">
                  <c:v>1.4</c:v>
                </c:pt>
                <c:pt idx="33">
                  <c:v>2.4</c:v>
                </c:pt>
                <c:pt idx="34">
                  <c:v>0.33</c:v>
                </c:pt>
                <c:pt idx="35">
                  <c:v>0.34</c:v>
                </c:pt>
                <c:pt idx="36">
                  <c:v>1.2</c:v>
                </c:pt>
                <c:pt idx="37">
                  <c:v>0.81</c:v>
                </c:pt>
                <c:pt idx="38">
                  <c:v>1.77</c:v>
                </c:pt>
                <c:pt idx="39">
                  <c:v>1.52</c:v>
                </c:pt>
                <c:pt idx="40">
                  <c:v>1.74</c:v>
                </c:pt>
                <c:pt idx="41">
                  <c:v>0.92</c:v>
                </c:pt>
                <c:pt idx="42">
                  <c:v>1.57</c:v>
                </c:pt>
                <c:pt idx="43">
                  <c:v>3.26</c:v>
                </c:pt>
                <c:pt idx="44">
                  <c:v>3.94</c:v>
                </c:pt>
                <c:pt idx="45">
                  <c:v>2.02</c:v>
                </c:pt>
                <c:pt idx="46">
                  <c:v>3.13</c:v>
                </c:pt>
                <c:pt idx="47">
                  <c:v>2.48</c:v>
                </c:pt>
                <c:pt idx="48">
                  <c:v>1.1499999999999999</c:v>
                </c:pt>
                <c:pt idx="49">
                  <c:v>3.18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0F-4173-8798-308FD7DA4333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'[新增 Microsoft Excel 工作表.xlsx]工作表1'!$C$3:$C$52</c:f>
              <c:numCache>
                <c:formatCode>General</c:formatCode>
                <c:ptCount val="50"/>
                <c:pt idx="0">
                  <c:v>0.39</c:v>
                </c:pt>
                <c:pt idx="1">
                  <c:v>0.41</c:v>
                </c:pt>
                <c:pt idx="2">
                  <c:v>0.54</c:v>
                </c:pt>
                <c:pt idx="3">
                  <c:v>0.49</c:v>
                </c:pt>
                <c:pt idx="4">
                  <c:v>0.7</c:v>
                </c:pt>
                <c:pt idx="5">
                  <c:v>1.04</c:v>
                </c:pt>
                <c:pt idx="6">
                  <c:v>1.03</c:v>
                </c:pt>
                <c:pt idx="7">
                  <c:v>0.3</c:v>
                </c:pt>
                <c:pt idx="8">
                  <c:v>0.84</c:v>
                </c:pt>
                <c:pt idx="9">
                  <c:v>0.75</c:v>
                </c:pt>
                <c:pt idx="10">
                  <c:v>1.17</c:v>
                </c:pt>
                <c:pt idx="11">
                  <c:v>1.04</c:v>
                </c:pt>
                <c:pt idx="12">
                  <c:v>0.92</c:v>
                </c:pt>
                <c:pt idx="13">
                  <c:v>1.17</c:v>
                </c:pt>
                <c:pt idx="14">
                  <c:v>1.81</c:v>
                </c:pt>
                <c:pt idx="15">
                  <c:v>1.97</c:v>
                </c:pt>
                <c:pt idx="16">
                  <c:v>1.77</c:v>
                </c:pt>
                <c:pt idx="17">
                  <c:v>1.1200000000000001</c:v>
                </c:pt>
                <c:pt idx="18">
                  <c:v>1.1499999999999999</c:v>
                </c:pt>
                <c:pt idx="19">
                  <c:v>0.12</c:v>
                </c:pt>
                <c:pt idx="20">
                  <c:v>1.99</c:v>
                </c:pt>
                <c:pt idx="21">
                  <c:v>0.36</c:v>
                </c:pt>
                <c:pt idx="22">
                  <c:v>1.26</c:v>
                </c:pt>
                <c:pt idx="23">
                  <c:v>1.27</c:v>
                </c:pt>
                <c:pt idx="24">
                  <c:v>1.08</c:v>
                </c:pt>
                <c:pt idx="25">
                  <c:v>1.1000000000000001</c:v>
                </c:pt>
                <c:pt idx="26">
                  <c:v>1.0900000000000001</c:v>
                </c:pt>
                <c:pt idx="27">
                  <c:v>0.12</c:v>
                </c:pt>
                <c:pt idx="28">
                  <c:v>2.1</c:v>
                </c:pt>
                <c:pt idx="29">
                  <c:v>0.31</c:v>
                </c:pt>
                <c:pt idx="30">
                  <c:v>0.74</c:v>
                </c:pt>
                <c:pt idx="31">
                  <c:v>1.36</c:v>
                </c:pt>
                <c:pt idx="32">
                  <c:v>1.39</c:v>
                </c:pt>
                <c:pt idx="33">
                  <c:v>3.11</c:v>
                </c:pt>
                <c:pt idx="34">
                  <c:v>0.28000000000000003</c:v>
                </c:pt>
                <c:pt idx="35">
                  <c:v>0.3</c:v>
                </c:pt>
                <c:pt idx="36">
                  <c:v>1.1499999999999999</c:v>
                </c:pt>
                <c:pt idx="37">
                  <c:v>0.79</c:v>
                </c:pt>
                <c:pt idx="38">
                  <c:v>1.75</c:v>
                </c:pt>
                <c:pt idx="39">
                  <c:v>1.87</c:v>
                </c:pt>
                <c:pt idx="40">
                  <c:v>1.51</c:v>
                </c:pt>
                <c:pt idx="41">
                  <c:v>0.95</c:v>
                </c:pt>
                <c:pt idx="42">
                  <c:v>1.55</c:v>
                </c:pt>
                <c:pt idx="43">
                  <c:v>3.18</c:v>
                </c:pt>
                <c:pt idx="44">
                  <c:v>3.96</c:v>
                </c:pt>
                <c:pt idx="45">
                  <c:v>1.62</c:v>
                </c:pt>
                <c:pt idx="46">
                  <c:v>3.64</c:v>
                </c:pt>
                <c:pt idx="47">
                  <c:v>2.4700000000000002</c:v>
                </c:pt>
                <c:pt idx="48">
                  <c:v>1.1100000000000001</c:v>
                </c:pt>
                <c:pt idx="49">
                  <c:v>3.01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0F-4173-8798-308FD7DA43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6272000"/>
        <c:axId val="726272416"/>
      </c:barChart>
      <c:catAx>
        <c:axId val="726272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/>
                  <a:t>初始盤面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6272416"/>
        <c:crosses val="autoZero"/>
        <c:auto val="1"/>
        <c:lblAlgn val="ctr"/>
        <c:lblOffset val="100"/>
        <c:noMultiLvlLbl val="0"/>
      </c:catAx>
      <c:valAx>
        <c:axId val="72627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時間</a:t>
                </a:r>
                <a:r>
                  <a:rPr lang="en-US" altLang="zh-TW"/>
                  <a:t>(</a:t>
                </a:r>
                <a:r>
                  <a:rPr lang="zh-TW" altLang="en-US"/>
                  <a:t>秒</a:t>
                </a:r>
                <a:r>
                  <a:rPr lang="en-US" altLang="zh-TW"/>
                  <a:t>)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6272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降低第</a:t>
            </a:r>
            <a:r>
              <a:rPr lang="en-US" altLang="zh-TW"/>
              <a:t>34</a:t>
            </a:r>
            <a:r>
              <a:rPr lang="zh-TW" altLang="en-US"/>
              <a:t>個初始盤面，優先權盤面</a:t>
            </a:r>
            <a:r>
              <a:rPr lang="en-US" altLang="zh-TW"/>
              <a:t>(3,1)</a:t>
            </a:r>
            <a:r>
              <a:rPr lang="zh-TW" altLang="en-US"/>
              <a:t> 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2-&gt;1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'[新增 Microsoft Excel 工作表.xlsx]工作表1'!$A$3:$A$52</c:f>
              <c:numCache>
                <c:formatCode>General</c:formatCode>
                <c:ptCount val="50"/>
                <c:pt idx="0">
                  <c:v>0.39</c:v>
                </c:pt>
                <c:pt idx="1">
                  <c:v>0.41</c:v>
                </c:pt>
                <c:pt idx="2">
                  <c:v>0.54</c:v>
                </c:pt>
                <c:pt idx="3">
                  <c:v>0.49</c:v>
                </c:pt>
                <c:pt idx="4">
                  <c:v>0.7</c:v>
                </c:pt>
                <c:pt idx="5">
                  <c:v>1.04</c:v>
                </c:pt>
                <c:pt idx="6">
                  <c:v>1.03</c:v>
                </c:pt>
                <c:pt idx="7">
                  <c:v>0.3</c:v>
                </c:pt>
                <c:pt idx="8">
                  <c:v>0.84</c:v>
                </c:pt>
                <c:pt idx="9">
                  <c:v>0.75</c:v>
                </c:pt>
                <c:pt idx="10">
                  <c:v>1.17</c:v>
                </c:pt>
                <c:pt idx="11">
                  <c:v>1.04</c:v>
                </c:pt>
                <c:pt idx="12">
                  <c:v>0.92</c:v>
                </c:pt>
                <c:pt idx="13">
                  <c:v>1.17</c:v>
                </c:pt>
                <c:pt idx="14">
                  <c:v>1.81</c:v>
                </c:pt>
                <c:pt idx="15">
                  <c:v>1.97</c:v>
                </c:pt>
                <c:pt idx="16">
                  <c:v>1.77</c:v>
                </c:pt>
                <c:pt idx="17">
                  <c:v>1.1200000000000001</c:v>
                </c:pt>
                <c:pt idx="18">
                  <c:v>1.1499999999999999</c:v>
                </c:pt>
                <c:pt idx="19">
                  <c:v>0.12</c:v>
                </c:pt>
                <c:pt idx="20">
                  <c:v>1.99</c:v>
                </c:pt>
                <c:pt idx="21">
                  <c:v>0.36</c:v>
                </c:pt>
                <c:pt idx="22">
                  <c:v>1.26</c:v>
                </c:pt>
                <c:pt idx="23">
                  <c:v>1.27</c:v>
                </c:pt>
                <c:pt idx="24">
                  <c:v>1.08</c:v>
                </c:pt>
                <c:pt idx="25">
                  <c:v>1.1000000000000001</c:v>
                </c:pt>
                <c:pt idx="26">
                  <c:v>1.0900000000000001</c:v>
                </c:pt>
                <c:pt idx="27">
                  <c:v>0.12</c:v>
                </c:pt>
                <c:pt idx="28">
                  <c:v>2.1</c:v>
                </c:pt>
                <c:pt idx="29">
                  <c:v>0.31</c:v>
                </c:pt>
                <c:pt idx="30">
                  <c:v>0.74</c:v>
                </c:pt>
                <c:pt idx="31">
                  <c:v>1.36</c:v>
                </c:pt>
                <c:pt idx="32">
                  <c:v>1.39</c:v>
                </c:pt>
                <c:pt idx="33">
                  <c:v>3.11</c:v>
                </c:pt>
                <c:pt idx="34">
                  <c:v>0.28000000000000003</c:v>
                </c:pt>
                <c:pt idx="35">
                  <c:v>0.3</c:v>
                </c:pt>
                <c:pt idx="36">
                  <c:v>1.1499999999999999</c:v>
                </c:pt>
                <c:pt idx="37">
                  <c:v>0.79</c:v>
                </c:pt>
                <c:pt idx="38">
                  <c:v>1.75</c:v>
                </c:pt>
                <c:pt idx="39">
                  <c:v>1.87</c:v>
                </c:pt>
                <c:pt idx="40">
                  <c:v>1.51</c:v>
                </c:pt>
                <c:pt idx="41">
                  <c:v>0.95</c:v>
                </c:pt>
                <c:pt idx="42">
                  <c:v>1.55</c:v>
                </c:pt>
                <c:pt idx="43">
                  <c:v>3.18</c:v>
                </c:pt>
                <c:pt idx="44">
                  <c:v>3.96</c:v>
                </c:pt>
                <c:pt idx="45">
                  <c:v>1.62</c:v>
                </c:pt>
                <c:pt idx="46">
                  <c:v>3.64</c:v>
                </c:pt>
                <c:pt idx="47">
                  <c:v>2.4700000000000002</c:v>
                </c:pt>
                <c:pt idx="48">
                  <c:v>1.1100000000000001</c:v>
                </c:pt>
                <c:pt idx="49">
                  <c:v>3.01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38-49AD-AA55-26ABED3D5348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'[新增 Microsoft Excel 工作表.xlsx]工作表1'!$C$3:$C$52</c:f>
              <c:numCache>
                <c:formatCode>General</c:formatCode>
                <c:ptCount val="50"/>
                <c:pt idx="0">
                  <c:v>0.36</c:v>
                </c:pt>
                <c:pt idx="1">
                  <c:v>0.36</c:v>
                </c:pt>
                <c:pt idx="2">
                  <c:v>0.34</c:v>
                </c:pt>
                <c:pt idx="3">
                  <c:v>0.28000000000000003</c:v>
                </c:pt>
                <c:pt idx="4">
                  <c:v>0.65</c:v>
                </c:pt>
                <c:pt idx="5">
                  <c:v>0.7</c:v>
                </c:pt>
                <c:pt idx="6">
                  <c:v>0.67</c:v>
                </c:pt>
                <c:pt idx="7">
                  <c:v>0.31</c:v>
                </c:pt>
                <c:pt idx="8">
                  <c:v>0.53</c:v>
                </c:pt>
                <c:pt idx="9">
                  <c:v>0.74</c:v>
                </c:pt>
                <c:pt idx="10">
                  <c:v>0.88</c:v>
                </c:pt>
                <c:pt idx="11">
                  <c:v>0.9</c:v>
                </c:pt>
                <c:pt idx="12">
                  <c:v>0.67</c:v>
                </c:pt>
                <c:pt idx="13">
                  <c:v>1.17</c:v>
                </c:pt>
                <c:pt idx="14">
                  <c:v>1.29</c:v>
                </c:pt>
                <c:pt idx="15">
                  <c:v>1.75</c:v>
                </c:pt>
                <c:pt idx="16">
                  <c:v>1.21</c:v>
                </c:pt>
                <c:pt idx="17">
                  <c:v>0.59</c:v>
                </c:pt>
                <c:pt idx="18">
                  <c:v>0.47</c:v>
                </c:pt>
                <c:pt idx="19">
                  <c:v>0.11</c:v>
                </c:pt>
                <c:pt idx="20">
                  <c:v>1.17</c:v>
                </c:pt>
                <c:pt idx="21">
                  <c:v>0.3</c:v>
                </c:pt>
                <c:pt idx="22">
                  <c:v>1.01</c:v>
                </c:pt>
                <c:pt idx="23">
                  <c:v>0.82</c:v>
                </c:pt>
                <c:pt idx="24">
                  <c:v>0.72</c:v>
                </c:pt>
                <c:pt idx="25">
                  <c:v>0.46</c:v>
                </c:pt>
                <c:pt idx="26">
                  <c:v>0.36</c:v>
                </c:pt>
                <c:pt idx="27">
                  <c:v>0.11</c:v>
                </c:pt>
                <c:pt idx="28">
                  <c:v>0.97</c:v>
                </c:pt>
                <c:pt idx="29">
                  <c:v>0.27</c:v>
                </c:pt>
                <c:pt idx="30">
                  <c:v>0.5</c:v>
                </c:pt>
                <c:pt idx="31">
                  <c:v>0.81</c:v>
                </c:pt>
                <c:pt idx="32">
                  <c:v>0.89</c:v>
                </c:pt>
                <c:pt idx="33">
                  <c:v>1.1499999999999999</c:v>
                </c:pt>
                <c:pt idx="34">
                  <c:v>0.2</c:v>
                </c:pt>
                <c:pt idx="35">
                  <c:v>0.21</c:v>
                </c:pt>
                <c:pt idx="36">
                  <c:v>0.66</c:v>
                </c:pt>
                <c:pt idx="37">
                  <c:v>0.48</c:v>
                </c:pt>
                <c:pt idx="38">
                  <c:v>0.84</c:v>
                </c:pt>
                <c:pt idx="39">
                  <c:v>1.37</c:v>
                </c:pt>
                <c:pt idx="40">
                  <c:v>0.92</c:v>
                </c:pt>
                <c:pt idx="41">
                  <c:v>0.94</c:v>
                </c:pt>
                <c:pt idx="42">
                  <c:v>0.92</c:v>
                </c:pt>
                <c:pt idx="43">
                  <c:v>1.96</c:v>
                </c:pt>
                <c:pt idx="44">
                  <c:v>1.62</c:v>
                </c:pt>
                <c:pt idx="45">
                  <c:v>0.97</c:v>
                </c:pt>
                <c:pt idx="46">
                  <c:v>1.84</c:v>
                </c:pt>
                <c:pt idx="47">
                  <c:v>1.85</c:v>
                </c:pt>
                <c:pt idx="48">
                  <c:v>0.76</c:v>
                </c:pt>
                <c:pt idx="49">
                  <c:v>1.43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38-49AD-AA55-26ABED3D53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6272000"/>
        <c:axId val="726272416"/>
      </c:barChart>
      <c:catAx>
        <c:axId val="726272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/>
                  <a:t>初始盤面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6272416"/>
        <c:crosses val="autoZero"/>
        <c:auto val="1"/>
        <c:lblAlgn val="ctr"/>
        <c:lblOffset val="100"/>
        <c:noMultiLvlLbl val="0"/>
      </c:catAx>
      <c:valAx>
        <c:axId val="72627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時間</a:t>
                </a:r>
                <a:r>
                  <a:rPr lang="en-US" altLang="zh-TW"/>
                  <a:t>(</a:t>
                </a:r>
                <a:r>
                  <a:rPr lang="zh-TW" altLang="en-US"/>
                  <a:t>秒</a:t>
                </a:r>
                <a:r>
                  <a:rPr lang="en-US" altLang="zh-TW"/>
                  <a:t>)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6272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2.3Alpha-Beta</a:t>
            </a:r>
            <a:r>
              <a:rPr lang="en-US" altLang="zh-TW" baseline="0"/>
              <a:t> vs 2.3NegaScout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7.3452624276463929E-2"/>
          <c:y val="0.11321733821733822"/>
          <c:w val="0.91076318860917249"/>
          <c:h val="0.75044854241723891"/>
        </c:manualLayout>
      </c:layout>
      <c:barChart>
        <c:barDir val="col"/>
        <c:grouping val="clustered"/>
        <c:varyColors val="0"/>
        <c:ser>
          <c:idx val="0"/>
          <c:order val="0"/>
          <c:tx>
            <c:v>Alpha-Beta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工作表4!$A$3:$A$52</c:f>
              <c:numCache>
                <c:formatCode>General</c:formatCode>
                <c:ptCount val="50"/>
                <c:pt idx="0">
                  <c:v>0.28000000000000003</c:v>
                </c:pt>
                <c:pt idx="1">
                  <c:v>0.7</c:v>
                </c:pt>
                <c:pt idx="2">
                  <c:v>1.91</c:v>
                </c:pt>
                <c:pt idx="3">
                  <c:v>0.79</c:v>
                </c:pt>
                <c:pt idx="4">
                  <c:v>0.83</c:v>
                </c:pt>
                <c:pt idx="5">
                  <c:v>1.39</c:v>
                </c:pt>
                <c:pt idx="6">
                  <c:v>1.48</c:v>
                </c:pt>
                <c:pt idx="7">
                  <c:v>0.44</c:v>
                </c:pt>
                <c:pt idx="8">
                  <c:v>1.1200000000000001</c:v>
                </c:pt>
                <c:pt idx="9">
                  <c:v>0.87</c:v>
                </c:pt>
                <c:pt idx="10">
                  <c:v>1.26</c:v>
                </c:pt>
                <c:pt idx="11">
                  <c:v>1.06</c:v>
                </c:pt>
                <c:pt idx="12">
                  <c:v>1.39</c:v>
                </c:pt>
                <c:pt idx="13">
                  <c:v>2.29</c:v>
                </c:pt>
                <c:pt idx="14">
                  <c:v>3.46</c:v>
                </c:pt>
                <c:pt idx="15">
                  <c:v>2.4500000000000002</c:v>
                </c:pt>
                <c:pt idx="16">
                  <c:v>2.9</c:v>
                </c:pt>
                <c:pt idx="17">
                  <c:v>1.64</c:v>
                </c:pt>
                <c:pt idx="18">
                  <c:v>1.24</c:v>
                </c:pt>
                <c:pt idx="19">
                  <c:v>0.19</c:v>
                </c:pt>
                <c:pt idx="20">
                  <c:v>2.37</c:v>
                </c:pt>
                <c:pt idx="21">
                  <c:v>0.55000000000000004</c:v>
                </c:pt>
                <c:pt idx="22">
                  <c:v>1.1399999999999999</c:v>
                </c:pt>
                <c:pt idx="23">
                  <c:v>1.27</c:v>
                </c:pt>
                <c:pt idx="24">
                  <c:v>1.23</c:v>
                </c:pt>
                <c:pt idx="25">
                  <c:v>1.33</c:v>
                </c:pt>
                <c:pt idx="26">
                  <c:v>1.1100000000000001</c:v>
                </c:pt>
                <c:pt idx="27">
                  <c:v>0.25</c:v>
                </c:pt>
                <c:pt idx="28">
                  <c:v>2.83</c:v>
                </c:pt>
                <c:pt idx="29">
                  <c:v>0.56999999999999995</c:v>
                </c:pt>
                <c:pt idx="30">
                  <c:v>0.72</c:v>
                </c:pt>
                <c:pt idx="31">
                  <c:v>1.25</c:v>
                </c:pt>
                <c:pt idx="32">
                  <c:v>1.75</c:v>
                </c:pt>
                <c:pt idx="33">
                  <c:v>2.8</c:v>
                </c:pt>
                <c:pt idx="34">
                  <c:v>0.52</c:v>
                </c:pt>
                <c:pt idx="35">
                  <c:v>0.78</c:v>
                </c:pt>
                <c:pt idx="36">
                  <c:v>1.81</c:v>
                </c:pt>
                <c:pt idx="37">
                  <c:v>0.7</c:v>
                </c:pt>
                <c:pt idx="38">
                  <c:v>2.42</c:v>
                </c:pt>
                <c:pt idx="39">
                  <c:v>10.45</c:v>
                </c:pt>
                <c:pt idx="40">
                  <c:v>3.24</c:v>
                </c:pt>
                <c:pt idx="41">
                  <c:v>2.59</c:v>
                </c:pt>
                <c:pt idx="42">
                  <c:v>2.65</c:v>
                </c:pt>
                <c:pt idx="43">
                  <c:v>4.62</c:v>
                </c:pt>
                <c:pt idx="44">
                  <c:v>3.81</c:v>
                </c:pt>
                <c:pt idx="45">
                  <c:v>3.41</c:v>
                </c:pt>
                <c:pt idx="46">
                  <c:v>3.42</c:v>
                </c:pt>
                <c:pt idx="47">
                  <c:v>3.66</c:v>
                </c:pt>
                <c:pt idx="48">
                  <c:v>2.2000000000000002</c:v>
                </c:pt>
                <c:pt idx="49">
                  <c:v>5.72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0-4DED-AF5A-E1E1F29BA49E}"/>
            </c:ext>
          </c:extLst>
        </c:ser>
        <c:ser>
          <c:idx val="1"/>
          <c:order val="1"/>
          <c:tx>
            <c:v>NegaScout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4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120-4DED-AF5A-E1E1F29BA49E}"/>
              </c:ext>
            </c:extLst>
          </c:dPt>
          <c:val>
            <c:numRef>
              <c:f>工作表4!$C$3:$C$52</c:f>
              <c:numCache>
                <c:formatCode>General</c:formatCode>
                <c:ptCount val="50"/>
                <c:pt idx="0">
                  <c:v>0.24</c:v>
                </c:pt>
                <c:pt idx="1">
                  <c:v>0.53</c:v>
                </c:pt>
                <c:pt idx="2">
                  <c:v>1.67</c:v>
                </c:pt>
                <c:pt idx="3">
                  <c:v>0.55000000000000004</c:v>
                </c:pt>
                <c:pt idx="4">
                  <c:v>0.62</c:v>
                </c:pt>
                <c:pt idx="5">
                  <c:v>1.1000000000000001</c:v>
                </c:pt>
                <c:pt idx="6">
                  <c:v>1.06</c:v>
                </c:pt>
                <c:pt idx="7">
                  <c:v>0.33</c:v>
                </c:pt>
                <c:pt idx="8">
                  <c:v>0.78</c:v>
                </c:pt>
                <c:pt idx="9">
                  <c:v>0.7</c:v>
                </c:pt>
                <c:pt idx="10">
                  <c:v>0.94</c:v>
                </c:pt>
                <c:pt idx="11">
                  <c:v>0.89</c:v>
                </c:pt>
                <c:pt idx="12">
                  <c:v>1.1299999999999999</c:v>
                </c:pt>
                <c:pt idx="13">
                  <c:v>1.9</c:v>
                </c:pt>
                <c:pt idx="14">
                  <c:v>2.5299999999999998</c:v>
                </c:pt>
                <c:pt idx="15">
                  <c:v>1.95</c:v>
                </c:pt>
                <c:pt idx="16">
                  <c:v>2.34</c:v>
                </c:pt>
                <c:pt idx="17">
                  <c:v>1.31</c:v>
                </c:pt>
                <c:pt idx="18">
                  <c:v>0.86</c:v>
                </c:pt>
                <c:pt idx="19">
                  <c:v>0.14000000000000001</c:v>
                </c:pt>
                <c:pt idx="20">
                  <c:v>2.13</c:v>
                </c:pt>
                <c:pt idx="21">
                  <c:v>0.41</c:v>
                </c:pt>
                <c:pt idx="22">
                  <c:v>0.82</c:v>
                </c:pt>
                <c:pt idx="23">
                  <c:v>1</c:v>
                </c:pt>
                <c:pt idx="24">
                  <c:v>1.0900000000000001</c:v>
                </c:pt>
                <c:pt idx="25">
                  <c:v>1.28</c:v>
                </c:pt>
                <c:pt idx="26">
                  <c:v>0.95</c:v>
                </c:pt>
                <c:pt idx="27">
                  <c:v>0.21</c:v>
                </c:pt>
                <c:pt idx="28">
                  <c:v>2.41</c:v>
                </c:pt>
                <c:pt idx="29">
                  <c:v>0.54</c:v>
                </c:pt>
                <c:pt idx="30">
                  <c:v>0.48</c:v>
                </c:pt>
                <c:pt idx="31">
                  <c:v>0.81</c:v>
                </c:pt>
                <c:pt idx="32">
                  <c:v>1.5</c:v>
                </c:pt>
                <c:pt idx="33">
                  <c:v>2.31</c:v>
                </c:pt>
                <c:pt idx="34">
                  <c:v>0.41</c:v>
                </c:pt>
                <c:pt idx="35">
                  <c:v>0.62</c:v>
                </c:pt>
                <c:pt idx="36">
                  <c:v>1.27</c:v>
                </c:pt>
                <c:pt idx="37">
                  <c:v>0.53</c:v>
                </c:pt>
                <c:pt idx="38">
                  <c:v>2.0099999999999998</c:v>
                </c:pt>
                <c:pt idx="39">
                  <c:v>3.88</c:v>
                </c:pt>
                <c:pt idx="40">
                  <c:v>2.77</c:v>
                </c:pt>
                <c:pt idx="41">
                  <c:v>2.21</c:v>
                </c:pt>
                <c:pt idx="42">
                  <c:v>2.1800000000000002</c:v>
                </c:pt>
                <c:pt idx="43">
                  <c:v>3.52</c:v>
                </c:pt>
                <c:pt idx="44">
                  <c:v>2.37</c:v>
                </c:pt>
                <c:pt idx="45">
                  <c:v>2.5</c:v>
                </c:pt>
                <c:pt idx="46">
                  <c:v>2.2400000000000002</c:v>
                </c:pt>
                <c:pt idx="47">
                  <c:v>2.73</c:v>
                </c:pt>
                <c:pt idx="48">
                  <c:v>1.63</c:v>
                </c:pt>
                <c:pt idx="49">
                  <c:v>4.8099999999999996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20-4DED-AF5A-E1E1F29BA4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2108976"/>
        <c:axId val="722112304"/>
      </c:barChart>
      <c:catAx>
        <c:axId val="722108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 b="1"/>
                  <a:t>初始盤面</a:t>
                </a:r>
              </a:p>
            </c:rich>
          </c:tx>
          <c:layout>
            <c:manualLayout>
              <c:xMode val="edge"/>
              <c:yMode val="edge"/>
              <c:x val="0.4794832272288177"/>
              <c:y val="0.9001951805738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2112304"/>
        <c:crosses val="autoZero"/>
        <c:auto val="1"/>
        <c:lblAlgn val="ctr"/>
        <c:lblOffset val="100"/>
        <c:noMultiLvlLbl val="0"/>
      </c:catAx>
      <c:valAx>
        <c:axId val="722112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 b="1"/>
                  <a:t>時間</a:t>
                </a:r>
                <a:r>
                  <a:rPr lang="en-US" altLang="zh-TW" sz="1400" b="1"/>
                  <a:t>(</a:t>
                </a:r>
                <a:r>
                  <a:rPr lang="zh-TW" altLang="en-US" sz="1400" b="1"/>
                  <a:t>秒</a:t>
                </a:r>
                <a:r>
                  <a:rPr lang="en-US" altLang="zh-TW" sz="1400" b="1"/>
                  <a:t>)</a:t>
                </a:r>
                <a:endParaRPr lang="zh-TW" altLang="en-US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2108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Alpha-Beta</a:t>
            </a:r>
            <a:r>
              <a:rPr lang="zh-TW" altLang="en-US"/>
              <a:t> </a:t>
            </a:r>
            <a:r>
              <a:rPr lang="en-US" altLang="zh-TW"/>
              <a:t>n</a:t>
            </a:r>
            <a:r>
              <a:rPr lang="zh-TW" altLang="en-US"/>
              <a:t>層以下不需排序能達到最好效能 </a:t>
            </a:r>
            <a:r>
              <a:rPr lang="en-US" altLang="zh-TW"/>
              <a:t>depth : 10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notSort!$V$62:$V$72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notSort!$X$62:$X$72</c:f>
              <c:numCache>
                <c:formatCode>0.00</c:formatCode>
                <c:ptCount val="11"/>
                <c:pt idx="0">
                  <c:v>0.23639999999999997</c:v>
                </c:pt>
                <c:pt idx="1">
                  <c:v>0.20439999999999994</c:v>
                </c:pt>
                <c:pt idx="2">
                  <c:v>0.19959999999999997</c:v>
                </c:pt>
                <c:pt idx="3">
                  <c:v>0.18939999999999993</c:v>
                </c:pt>
                <c:pt idx="4">
                  <c:v>0.18879999999999997</c:v>
                </c:pt>
                <c:pt idx="5">
                  <c:v>0.19319999999999993</c:v>
                </c:pt>
                <c:pt idx="6">
                  <c:v>0.19540000000000002</c:v>
                </c:pt>
                <c:pt idx="7">
                  <c:v>0.20800000000000002</c:v>
                </c:pt>
                <c:pt idx="8">
                  <c:v>0.2198</c:v>
                </c:pt>
                <c:pt idx="9">
                  <c:v>0.22899999999999995</c:v>
                </c:pt>
                <c:pt idx="10">
                  <c:v>0.24979999999999999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54-47A3-9A22-CD05840F8D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111279"/>
        <c:axId val="537112111"/>
      </c:barChart>
      <c:catAx>
        <c:axId val="537111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 dirty="0"/>
                  <a:t>大於 </a:t>
                </a:r>
                <a:r>
                  <a:rPr lang="en-US" altLang="zh-TW" sz="1400" dirty="0" err="1"/>
                  <a:t>i</a:t>
                </a:r>
                <a:r>
                  <a:rPr lang="en-US" altLang="zh-TW" sz="1400" dirty="0"/>
                  <a:t> </a:t>
                </a:r>
                <a:r>
                  <a:rPr lang="zh-TW" altLang="en-US" sz="1400" dirty="0"/>
                  <a:t>深度才排序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7112111"/>
        <c:crosses val="autoZero"/>
        <c:auto val="1"/>
        <c:lblAlgn val="ctr"/>
        <c:lblOffset val="100"/>
        <c:noMultiLvlLbl val="0"/>
      </c:catAx>
      <c:valAx>
        <c:axId val="537112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 dirty="0"/>
                  <a:t>時間</a:t>
                </a:r>
                <a:r>
                  <a:rPr lang="en-US" altLang="zh-TW" sz="1400" dirty="0"/>
                  <a:t>(</a:t>
                </a:r>
                <a:r>
                  <a:rPr lang="zh-TW" altLang="en-US" sz="1400" dirty="0"/>
                  <a:t>秒</a:t>
                </a:r>
                <a:r>
                  <a:rPr lang="en-US" altLang="zh-TW" sz="1400" dirty="0"/>
                  <a:t>)</a:t>
                </a:r>
                <a:endParaRPr lang="zh-TW" altLang="en-US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7111279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NegaScout</a:t>
            </a:r>
            <a:r>
              <a:rPr lang="zh-TW" altLang="en-US"/>
              <a:t> </a:t>
            </a:r>
            <a:r>
              <a:rPr lang="en-US" altLang="zh-TW"/>
              <a:t>n</a:t>
            </a:r>
            <a:r>
              <a:rPr lang="zh-TW" altLang="en-US"/>
              <a:t>層以下不需排序能達到最好效能 </a:t>
            </a:r>
            <a:r>
              <a:rPr lang="en-US" altLang="zh-TW"/>
              <a:t>depth : 10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notSortScout!$X$54:$X$64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notSortScout!$Z$54:$Z$64</c:f>
              <c:numCache>
                <c:formatCode>0.00</c:formatCode>
                <c:ptCount val="11"/>
                <c:pt idx="0">
                  <c:v>0.19560000000000002</c:v>
                </c:pt>
                <c:pt idx="1">
                  <c:v>0.17279999999999995</c:v>
                </c:pt>
                <c:pt idx="2">
                  <c:v>0.1636</c:v>
                </c:pt>
                <c:pt idx="3">
                  <c:v>0.16020000000000001</c:v>
                </c:pt>
                <c:pt idx="4">
                  <c:v>0.16039999999999999</c:v>
                </c:pt>
                <c:pt idx="5">
                  <c:v>0.16419999999999998</c:v>
                </c:pt>
                <c:pt idx="6">
                  <c:v>0.16759999999999994</c:v>
                </c:pt>
                <c:pt idx="7">
                  <c:v>0.17399999999999999</c:v>
                </c:pt>
                <c:pt idx="8">
                  <c:v>0.18019999999999997</c:v>
                </c:pt>
                <c:pt idx="9">
                  <c:v>0.18599999999999997</c:v>
                </c:pt>
                <c:pt idx="10">
                  <c:v>0.19699999999999998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2D-4488-885F-BA34C1043A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111279"/>
        <c:axId val="537112111"/>
      </c:barChart>
      <c:catAx>
        <c:axId val="537111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 dirty="0"/>
                  <a:t>大於 </a:t>
                </a:r>
                <a:r>
                  <a:rPr lang="en-US" altLang="zh-TW" sz="1400" dirty="0" err="1"/>
                  <a:t>i</a:t>
                </a:r>
                <a:r>
                  <a:rPr lang="en-US" altLang="zh-TW" sz="1400" dirty="0"/>
                  <a:t> </a:t>
                </a:r>
                <a:r>
                  <a:rPr lang="zh-TW" altLang="en-US" sz="1400" dirty="0"/>
                  <a:t>深度才排序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7112111"/>
        <c:crosses val="autoZero"/>
        <c:auto val="1"/>
        <c:lblAlgn val="ctr"/>
        <c:lblOffset val="100"/>
        <c:noMultiLvlLbl val="0"/>
      </c:catAx>
      <c:valAx>
        <c:axId val="537112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 dirty="0"/>
                  <a:t>時間</a:t>
                </a:r>
                <a:r>
                  <a:rPr lang="en-US" altLang="zh-TW" sz="1400" dirty="0"/>
                  <a:t>(</a:t>
                </a:r>
                <a:r>
                  <a:rPr lang="zh-TW" altLang="en-US" sz="1400" dirty="0"/>
                  <a:t>秒</a:t>
                </a:r>
                <a:r>
                  <a:rPr lang="en-US" altLang="zh-TW" sz="1400" dirty="0"/>
                  <a:t>)</a:t>
                </a:r>
                <a:endParaRPr lang="zh-TW" altLang="en-US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7111279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Alpha-Beta vs NegaScout</a:t>
            </a:r>
            <a:r>
              <a:rPr lang="zh-TW" altLang="en-US"/>
              <a:t> </a:t>
            </a:r>
            <a:r>
              <a:rPr lang="en-US" altLang="zh-TW"/>
              <a:t>n</a:t>
            </a:r>
            <a:r>
              <a:rPr lang="zh-TW" altLang="en-US"/>
              <a:t>層以下不需排序能達到最好效能 </a:t>
            </a:r>
            <a:r>
              <a:rPr lang="en-US" altLang="zh-TW"/>
              <a:t>depth : 10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v>NegaScout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notSortScout!$X$54:$X$64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notSortScout!$Z$54:$Z$64</c:f>
              <c:numCache>
                <c:formatCode>0.00</c:formatCode>
                <c:ptCount val="11"/>
                <c:pt idx="0">
                  <c:v>0.19560000000000002</c:v>
                </c:pt>
                <c:pt idx="1">
                  <c:v>0.17279999999999995</c:v>
                </c:pt>
                <c:pt idx="2">
                  <c:v>0.1636</c:v>
                </c:pt>
                <c:pt idx="3">
                  <c:v>0.16020000000000001</c:v>
                </c:pt>
                <c:pt idx="4">
                  <c:v>0.16039999999999999</c:v>
                </c:pt>
                <c:pt idx="5">
                  <c:v>0.16419999999999998</c:v>
                </c:pt>
                <c:pt idx="6">
                  <c:v>0.16759999999999994</c:v>
                </c:pt>
                <c:pt idx="7">
                  <c:v>0.17399999999999999</c:v>
                </c:pt>
                <c:pt idx="8">
                  <c:v>0.18019999999999997</c:v>
                </c:pt>
                <c:pt idx="9">
                  <c:v>0.18599999999999997</c:v>
                </c:pt>
                <c:pt idx="10">
                  <c:v>0.19699999999999998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D0-4160-9931-712B8A36120C}"/>
            </c:ext>
          </c:extLst>
        </c:ser>
        <c:ser>
          <c:idx val="0"/>
          <c:order val="1"/>
          <c:tx>
            <c:v>AlphaBeta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notSort!$X$62:$X$72</c:f>
              <c:numCache>
                <c:formatCode>0.00</c:formatCode>
                <c:ptCount val="11"/>
                <c:pt idx="0">
                  <c:v>0.23639999999999997</c:v>
                </c:pt>
                <c:pt idx="1">
                  <c:v>0.20439999999999994</c:v>
                </c:pt>
                <c:pt idx="2">
                  <c:v>0.19959999999999997</c:v>
                </c:pt>
                <c:pt idx="3">
                  <c:v>0.18939999999999993</c:v>
                </c:pt>
                <c:pt idx="4">
                  <c:v>0.18879999999999997</c:v>
                </c:pt>
                <c:pt idx="5">
                  <c:v>0.19319999999999993</c:v>
                </c:pt>
                <c:pt idx="6">
                  <c:v>0.19540000000000002</c:v>
                </c:pt>
                <c:pt idx="7">
                  <c:v>0.20800000000000002</c:v>
                </c:pt>
                <c:pt idx="8">
                  <c:v>0.2198</c:v>
                </c:pt>
                <c:pt idx="9">
                  <c:v>0.22899999999999995</c:v>
                </c:pt>
                <c:pt idx="10">
                  <c:v>0.24979999999999999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D0-4160-9931-712B8A3612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111279"/>
        <c:axId val="537112111"/>
      </c:barChart>
      <c:catAx>
        <c:axId val="537111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/>
                  <a:t>大於 </a:t>
                </a:r>
                <a:r>
                  <a:rPr lang="en-US" altLang="zh-TW" sz="1400"/>
                  <a:t>i </a:t>
                </a:r>
                <a:r>
                  <a:rPr lang="zh-TW" altLang="en-US" sz="1400"/>
                  <a:t>深度才排序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7112111"/>
        <c:crosses val="autoZero"/>
        <c:auto val="1"/>
        <c:lblAlgn val="ctr"/>
        <c:lblOffset val="100"/>
        <c:noMultiLvlLbl val="0"/>
      </c:catAx>
      <c:valAx>
        <c:axId val="537112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/>
                  <a:t>時間</a:t>
                </a:r>
                <a:r>
                  <a:rPr lang="en-US" altLang="zh-TW" sz="1400"/>
                  <a:t>(</a:t>
                </a:r>
                <a:r>
                  <a:rPr lang="zh-TW" altLang="en-US" sz="1400"/>
                  <a:t>秒</a:t>
                </a:r>
                <a:r>
                  <a:rPr lang="en-US" altLang="zh-TW" sz="1400"/>
                  <a:t>)</a:t>
                </a:r>
                <a:endParaRPr lang="zh-TW" alt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7111279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437528252418406"/>
          <c:y val="0.92707823240811127"/>
          <c:w val="0.15272127294096371"/>
          <c:h val="6.00057799892027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Alpha-Beta-</a:t>
            </a:r>
            <a:r>
              <a:rPr lang="zh-TW" altLang="zh-TW" sz="1800" b="0" i="0" baseline="0">
                <a:effectLst/>
              </a:rPr>
              <a:t>時間比較分析表 </a:t>
            </a:r>
            <a:r>
              <a:rPr lang="en-US" altLang="zh-TW" sz="1800" b="0" i="0" baseline="0">
                <a:effectLst/>
              </a:rPr>
              <a:t>depth : 10</a:t>
            </a:r>
            <a:endParaRPr lang="zh-TW" altLang="zh-TW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alpha!$A$3:$A$52</c:f>
              <c:numCache>
                <c:formatCode>General</c:formatCode>
                <c:ptCount val="50"/>
                <c:pt idx="0">
                  <c:v>0.08</c:v>
                </c:pt>
                <c:pt idx="1">
                  <c:v>0.16</c:v>
                </c:pt>
                <c:pt idx="2">
                  <c:v>0.25</c:v>
                </c:pt>
                <c:pt idx="3">
                  <c:v>0.16</c:v>
                </c:pt>
                <c:pt idx="4">
                  <c:v>0.3</c:v>
                </c:pt>
                <c:pt idx="5">
                  <c:v>0.11</c:v>
                </c:pt>
                <c:pt idx="6">
                  <c:v>0.11</c:v>
                </c:pt>
                <c:pt idx="7">
                  <c:v>0.09</c:v>
                </c:pt>
                <c:pt idx="8">
                  <c:v>0.12</c:v>
                </c:pt>
                <c:pt idx="9">
                  <c:v>0.33</c:v>
                </c:pt>
                <c:pt idx="10">
                  <c:v>0.25</c:v>
                </c:pt>
                <c:pt idx="11">
                  <c:v>0.31</c:v>
                </c:pt>
                <c:pt idx="12">
                  <c:v>0.16</c:v>
                </c:pt>
                <c:pt idx="13">
                  <c:v>0.36</c:v>
                </c:pt>
                <c:pt idx="14">
                  <c:v>0.56999999999999995</c:v>
                </c:pt>
                <c:pt idx="15">
                  <c:v>0.81</c:v>
                </c:pt>
                <c:pt idx="16">
                  <c:v>0.66</c:v>
                </c:pt>
                <c:pt idx="17">
                  <c:v>0.17</c:v>
                </c:pt>
                <c:pt idx="18">
                  <c:v>0.06</c:v>
                </c:pt>
                <c:pt idx="19">
                  <c:v>0.05</c:v>
                </c:pt>
                <c:pt idx="20">
                  <c:v>0.27</c:v>
                </c:pt>
                <c:pt idx="21">
                  <c:v>0.19</c:v>
                </c:pt>
                <c:pt idx="22">
                  <c:v>0.36</c:v>
                </c:pt>
                <c:pt idx="23">
                  <c:v>0.22</c:v>
                </c:pt>
                <c:pt idx="24">
                  <c:v>0.33</c:v>
                </c:pt>
                <c:pt idx="25">
                  <c:v>0.12</c:v>
                </c:pt>
                <c:pt idx="26">
                  <c:v>0.09</c:v>
                </c:pt>
                <c:pt idx="27">
                  <c:v>0.06</c:v>
                </c:pt>
                <c:pt idx="28">
                  <c:v>0.23</c:v>
                </c:pt>
                <c:pt idx="29">
                  <c:v>0.19</c:v>
                </c:pt>
                <c:pt idx="30">
                  <c:v>0.22</c:v>
                </c:pt>
                <c:pt idx="31">
                  <c:v>0.27</c:v>
                </c:pt>
                <c:pt idx="32">
                  <c:v>0.3</c:v>
                </c:pt>
                <c:pt idx="33">
                  <c:v>0.06</c:v>
                </c:pt>
                <c:pt idx="34">
                  <c:v>0.14000000000000001</c:v>
                </c:pt>
                <c:pt idx="35">
                  <c:v>0.14000000000000001</c:v>
                </c:pt>
                <c:pt idx="36">
                  <c:v>0.22</c:v>
                </c:pt>
                <c:pt idx="37">
                  <c:v>0.19</c:v>
                </c:pt>
                <c:pt idx="38">
                  <c:v>0.3</c:v>
                </c:pt>
                <c:pt idx="39">
                  <c:v>0.11</c:v>
                </c:pt>
                <c:pt idx="40">
                  <c:v>0.44</c:v>
                </c:pt>
                <c:pt idx="41">
                  <c:v>0.41</c:v>
                </c:pt>
                <c:pt idx="42">
                  <c:v>0.25</c:v>
                </c:pt>
                <c:pt idx="43">
                  <c:v>0.31</c:v>
                </c:pt>
                <c:pt idx="44">
                  <c:v>0.27</c:v>
                </c:pt>
                <c:pt idx="45">
                  <c:v>0.33</c:v>
                </c:pt>
                <c:pt idx="46">
                  <c:v>0.41</c:v>
                </c:pt>
                <c:pt idx="47">
                  <c:v>0.34</c:v>
                </c:pt>
                <c:pt idx="48">
                  <c:v>0.25</c:v>
                </c:pt>
                <c:pt idx="49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BE-450A-9888-8BCF4E91FDD4}"/>
            </c:ext>
          </c:extLst>
        </c:ser>
        <c:ser>
          <c:idx val="1"/>
          <c:order val="1"/>
          <c:tx>
            <c:v>2.1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alpha!$C$3:$C$52</c:f>
              <c:numCache>
                <c:formatCode>General</c:formatCode>
                <c:ptCount val="50"/>
                <c:pt idx="0">
                  <c:v>0.09</c:v>
                </c:pt>
                <c:pt idx="1">
                  <c:v>0.12</c:v>
                </c:pt>
                <c:pt idx="2">
                  <c:v>0.17</c:v>
                </c:pt>
                <c:pt idx="3">
                  <c:v>0.08</c:v>
                </c:pt>
                <c:pt idx="4">
                  <c:v>0.34</c:v>
                </c:pt>
                <c:pt idx="5">
                  <c:v>0.11</c:v>
                </c:pt>
                <c:pt idx="6">
                  <c:v>0.14000000000000001</c:v>
                </c:pt>
                <c:pt idx="7">
                  <c:v>0.08</c:v>
                </c:pt>
                <c:pt idx="8">
                  <c:v>0.12</c:v>
                </c:pt>
                <c:pt idx="9">
                  <c:v>0.27</c:v>
                </c:pt>
                <c:pt idx="10">
                  <c:v>0.25</c:v>
                </c:pt>
                <c:pt idx="11">
                  <c:v>0.3</c:v>
                </c:pt>
                <c:pt idx="12">
                  <c:v>0.22</c:v>
                </c:pt>
                <c:pt idx="13">
                  <c:v>0.65</c:v>
                </c:pt>
                <c:pt idx="14">
                  <c:v>0.62</c:v>
                </c:pt>
                <c:pt idx="15">
                  <c:v>1.22</c:v>
                </c:pt>
                <c:pt idx="16">
                  <c:v>0.39</c:v>
                </c:pt>
                <c:pt idx="17">
                  <c:v>0.12</c:v>
                </c:pt>
                <c:pt idx="18">
                  <c:v>0.06</c:v>
                </c:pt>
                <c:pt idx="19">
                  <c:v>0.05</c:v>
                </c:pt>
                <c:pt idx="20">
                  <c:v>0.22</c:v>
                </c:pt>
                <c:pt idx="21">
                  <c:v>0.18</c:v>
                </c:pt>
                <c:pt idx="22">
                  <c:v>0.27</c:v>
                </c:pt>
                <c:pt idx="23">
                  <c:v>0.09</c:v>
                </c:pt>
                <c:pt idx="24">
                  <c:v>0.08</c:v>
                </c:pt>
                <c:pt idx="25">
                  <c:v>0.09</c:v>
                </c:pt>
                <c:pt idx="26">
                  <c:v>0.08</c:v>
                </c:pt>
                <c:pt idx="27">
                  <c:v>0.06</c:v>
                </c:pt>
                <c:pt idx="28">
                  <c:v>0.2</c:v>
                </c:pt>
                <c:pt idx="29">
                  <c:v>0.16</c:v>
                </c:pt>
                <c:pt idx="30">
                  <c:v>0.09</c:v>
                </c:pt>
                <c:pt idx="31">
                  <c:v>0.11</c:v>
                </c:pt>
                <c:pt idx="32">
                  <c:v>0.06</c:v>
                </c:pt>
                <c:pt idx="33">
                  <c:v>0.06</c:v>
                </c:pt>
                <c:pt idx="34">
                  <c:v>0.16</c:v>
                </c:pt>
                <c:pt idx="35">
                  <c:v>0.09</c:v>
                </c:pt>
                <c:pt idx="36">
                  <c:v>0.22</c:v>
                </c:pt>
                <c:pt idx="37">
                  <c:v>0.2</c:v>
                </c:pt>
                <c:pt idx="38">
                  <c:v>0.28999999999999998</c:v>
                </c:pt>
                <c:pt idx="39">
                  <c:v>0.19</c:v>
                </c:pt>
                <c:pt idx="40">
                  <c:v>0.56000000000000005</c:v>
                </c:pt>
                <c:pt idx="41">
                  <c:v>0.36</c:v>
                </c:pt>
                <c:pt idx="42">
                  <c:v>0.23</c:v>
                </c:pt>
                <c:pt idx="43">
                  <c:v>0.25</c:v>
                </c:pt>
                <c:pt idx="44">
                  <c:v>0.25</c:v>
                </c:pt>
                <c:pt idx="45">
                  <c:v>0.25</c:v>
                </c:pt>
                <c:pt idx="46">
                  <c:v>0.36</c:v>
                </c:pt>
                <c:pt idx="47">
                  <c:v>0.42</c:v>
                </c:pt>
                <c:pt idx="48">
                  <c:v>0.3</c:v>
                </c:pt>
                <c:pt idx="49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BE-450A-9888-8BCF4E91FDD4}"/>
            </c:ext>
          </c:extLst>
        </c:ser>
        <c:ser>
          <c:idx val="2"/>
          <c:order val="2"/>
          <c:tx>
            <c:v>2.2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alpha!$E$3:$E$52</c:f>
              <c:numCache>
                <c:formatCode>General</c:formatCode>
                <c:ptCount val="50"/>
                <c:pt idx="0">
                  <c:v>0.15</c:v>
                </c:pt>
                <c:pt idx="1">
                  <c:v>0.81</c:v>
                </c:pt>
                <c:pt idx="2">
                  <c:v>0.91</c:v>
                </c:pt>
                <c:pt idx="3">
                  <c:v>0.59</c:v>
                </c:pt>
                <c:pt idx="4">
                  <c:v>0.56000000000000005</c:v>
                </c:pt>
                <c:pt idx="5">
                  <c:v>0.99</c:v>
                </c:pt>
                <c:pt idx="6">
                  <c:v>1.29</c:v>
                </c:pt>
                <c:pt idx="7">
                  <c:v>0.28000000000000003</c:v>
                </c:pt>
                <c:pt idx="8">
                  <c:v>0.73</c:v>
                </c:pt>
                <c:pt idx="9">
                  <c:v>0.56999999999999995</c:v>
                </c:pt>
                <c:pt idx="10">
                  <c:v>1</c:v>
                </c:pt>
                <c:pt idx="11">
                  <c:v>1.08</c:v>
                </c:pt>
                <c:pt idx="12">
                  <c:v>1.1299999999999999</c:v>
                </c:pt>
                <c:pt idx="13">
                  <c:v>1.31</c:v>
                </c:pt>
                <c:pt idx="14">
                  <c:v>2.12</c:v>
                </c:pt>
                <c:pt idx="15">
                  <c:v>1.93</c:v>
                </c:pt>
                <c:pt idx="16">
                  <c:v>2</c:v>
                </c:pt>
                <c:pt idx="17">
                  <c:v>0.89</c:v>
                </c:pt>
                <c:pt idx="18">
                  <c:v>1.44</c:v>
                </c:pt>
                <c:pt idx="19">
                  <c:v>0.18</c:v>
                </c:pt>
                <c:pt idx="20">
                  <c:v>1.74</c:v>
                </c:pt>
                <c:pt idx="21">
                  <c:v>0.43</c:v>
                </c:pt>
                <c:pt idx="22">
                  <c:v>1.23</c:v>
                </c:pt>
                <c:pt idx="23">
                  <c:v>1.7</c:v>
                </c:pt>
                <c:pt idx="24">
                  <c:v>0.92</c:v>
                </c:pt>
                <c:pt idx="25">
                  <c:v>0.95</c:v>
                </c:pt>
                <c:pt idx="26">
                  <c:v>1.53</c:v>
                </c:pt>
                <c:pt idx="27">
                  <c:v>0.24</c:v>
                </c:pt>
                <c:pt idx="28">
                  <c:v>1.62</c:v>
                </c:pt>
                <c:pt idx="29">
                  <c:v>0.47</c:v>
                </c:pt>
                <c:pt idx="30">
                  <c:v>1.1299999999999999</c:v>
                </c:pt>
                <c:pt idx="31">
                  <c:v>1.83</c:v>
                </c:pt>
                <c:pt idx="32">
                  <c:v>1.24</c:v>
                </c:pt>
                <c:pt idx="33">
                  <c:v>4.54</c:v>
                </c:pt>
                <c:pt idx="34">
                  <c:v>0.65</c:v>
                </c:pt>
                <c:pt idx="35">
                  <c:v>1.03</c:v>
                </c:pt>
                <c:pt idx="36">
                  <c:v>1.96</c:v>
                </c:pt>
                <c:pt idx="37">
                  <c:v>1.76</c:v>
                </c:pt>
                <c:pt idx="38">
                  <c:v>2.2799999999999998</c:v>
                </c:pt>
                <c:pt idx="39">
                  <c:v>6.81</c:v>
                </c:pt>
                <c:pt idx="40">
                  <c:v>2.4</c:v>
                </c:pt>
                <c:pt idx="41">
                  <c:v>1.62</c:v>
                </c:pt>
                <c:pt idx="42">
                  <c:v>2.73</c:v>
                </c:pt>
                <c:pt idx="43">
                  <c:v>4.8499999999999996</c:v>
                </c:pt>
                <c:pt idx="44">
                  <c:v>4.67</c:v>
                </c:pt>
                <c:pt idx="45">
                  <c:v>4.62</c:v>
                </c:pt>
                <c:pt idx="46">
                  <c:v>4.2300000000000004</c:v>
                </c:pt>
                <c:pt idx="47">
                  <c:v>3.64</c:v>
                </c:pt>
                <c:pt idx="48">
                  <c:v>2.65</c:v>
                </c:pt>
                <c:pt idx="49">
                  <c:v>3.29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BE-450A-9888-8BCF4E91FDD4}"/>
            </c:ext>
          </c:extLst>
        </c:ser>
        <c:ser>
          <c:idx val="3"/>
          <c:order val="3"/>
          <c:tx>
            <c:v>2.3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alpha!$G$3:$G$52</c:f>
              <c:numCache>
                <c:formatCode>General</c:formatCode>
                <c:ptCount val="50"/>
                <c:pt idx="0">
                  <c:v>0.28000000000000003</c:v>
                </c:pt>
                <c:pt idx="1">
                  <c:v>0.7</c:v>
                </c:pt>
                <c:pt idx="2">
                  <c:v>1.91</c:v>
                </c:pt>
                <c:pt idx="3">
                  <c:v>0.79</c:v>
                </c:pt>
                <c:pt idx="4">
                  <c:v>0.83</c:v>
                </c:pt>
                <c:pt idx="5">
                  <c:v>1.39</c:v>
                </c:pt>
                <c:pt idx="6">
                  <c:v>1.48</c:v>
                </c:pt>
                <c:pt idx="7">
                  <c:v>0.44</c:v>
                </c:pt>
                <c:pt idx="8">
                  <c:v>1.1200000000000001</c:v>
                </c:pt>
                <c:pt idx="9">
                  <c:v>0.87</c:v>
                </c:pt>
                <c:pt idx="10">
                  <c:v>1.26</c:v>
                </c:pt>
                <c:pt idx="11">
                  <c:v>1.06</c:v>
                </c:pt>
                <c:pt idx="12">
                  <c:v>1.39</c:v>
                </c:pt>
                <c:pt idx="13">
                  <c:v>2.29</c:v>
                </c:pt>
                <c:pt idx="14">
                  <c:v>3.46</c:v>
                </c:pt>
                <c:pt idx="15">
                  <c:v>2.4500000000000002</c:v>
                </c:pt>
                <c:pt idx="16">
                  <c:v>2.9</c:v>
                </c:pt>
                <c:pt idx="17">
                  <c:v>1.64</c:v>
                </c:pt>
                <c:pt idx="18">
                  <c:v>1.24</c:v>
                </c:pt>
                <c:pt idx="19">
                  <c:v>0.19</c:v>
                </c:pt>
                <c:pt idx="20">
                  <c:v>2.37</c:v>
                </c:pt>
                <c:pt idx="21">
                  <c:v>0.55000000000000004</c:v>
                </c:pt>
                <c:pt idx="22">
                  <c:v>1.1399999999999999</c:v>
                </c:pt>
                <c:pt idx="23">
                  <c:v>1.27</c:v>
                </c:pt>
                <c:pt idx="24">
                  <c:v>1.23</c:v>
                </c:pt>
                <c:pt idx="25">
                  <c:v>1.33</c:v>
                </c:pt>
                <c:pt idx="26">
                  <c:v>1.1100000000000001</c:v>
                </c:pt>
                <c:pt idx="27">
                  <c:v>0.25</c:v>
                </c:pt>
                <c:pt idx="28">
                  <c:v>2.83</c:v>
                </c:pt>
                <c:pt idx="29">
                  <c:v>0.56999999999999995</c:v>
                </c:pt>
                <c:pt idx="30">
                  <c:v>0.72</c:v>
                </c:pt>
                <c:pt idx="31">
                  <c:v>1.25</c:v>
                </c:pt>
                <c:pt idx="32">
                  <c:v>1.75</c:v>
                </c:pt>
                <c:pt idx="33">
                  <c:v>2.8</c:v>
                </c:pt>
                <c:pt idx="34">
                  <c:v>0.52</c:v>
                </c:pt>
                <c:pt idx="35">
                  <c:v>0.78</c:v>
                </c:pt>
                <c:pt idx="36">
                  <c:v>1.81</c:v>
                </c:pt>
                <c:pt idx="37">
                  <c:v>0.7</c:v>
                </c:pt>
                <c:pt idx="38">
                  <c:v>2.42</c:v>
                </c:pt>
                <c:pt idx="39">
                  <c:v>10.45</c:v>
                </c:pt>
                <c:pt idx="40">
                  <c:v>3.24</c:v>
                </c:pt>
                <c:pt idx="41">
                  <c:v>2.59</c:v>
                </c:pt>
                <c:pt idx="42">
                  <c:v>2.65</c:v>
                </c:pt>
                <c:pt idx="43">
                  <c:v>4.62</c:v>
                </c:pt>
                <c:pt idx="44">
                  <c:v>3.81</c:v>
                </c:pt>
                <c:pt idx="45">
                  <c:v>3.41</c:v>
                </c:pt>
                <c:pt idx="46">
                  <c:v>3.42</c:v>
                </c:pt>
                <c:pt idx="47">
                  <c:v>3.66</c:v>
                </c:pt>
                <c:pt idx="48">
                  <c:v>2.2000000000000002</c:v>
                </c:pt>
                <c:pt idx="49">
                  <c:v>5.72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BE-450A-9888-8BCF4E91FD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0306768"/>
        <c:axId val="1938910704"/>
      </c:barChart>
      <c:catAx>
        <c:axId val="1730306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/>
                  <a:t>初始盤面</a:t>
                </a:r>
              </a:p>
            </c:rich>
          </c:tx>
          <c:layout>
            <c:manualLayout>
              <c:xMode val="edge"/>
              <c:yMode val="edge"/>
              <c:x val="0.48541968700536092"/>
              <c:y val="0.905078000191536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38910704"/>
        <c:crosses val="autoZero"/>
        <c:auto val="1"/>
        <c:lblAlgn val="ctr"/>
        <c:lblOffset val="100"/>
        <c:noMultiLvlLbl val="0"/>
      </c:catAx>
      <c:valAx>
        <c:axId val="193891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400" b="1" i="0" baseline="0">
                    <a:effectLst/>
                  </a:rPr>
                  <a:t>時間</a:t>
                </a:r>
                <a:r>
                  <a:rPr lang="en-US" altLang="zh-TW" sz="1400" b="1" i="0" baseline="0">
                    <a:effectLst/>
                  </a:rPr>
                  <a:t>(</a:t>
                </a:r>
                <a:r>
                  <a:rPr lang="zh-TW" altLang="zh-TW" sz="1400" b="1" i="0" baseline="0">
                    <a:effectLst/>
                  </a:rPr>
                  <a:t>秒</a:t>
                </a:r>
                <a:r>
                  <a:rPr lang="en-US" altLang="zh-TW" sz="1400" b="1" i="0" baseline="0">
                    <a:effectLst/>
                  </a:rPr>
                  <a:t>)</a:t>
                </a:r>
                <a:endParaRPr lang="zh-TW" altLang="zh-TW" sz="80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3030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降低第</a:t>
            </a:r>
            <a:r>
              <a:rPr lang="en-US" altLang="zh-TW"/>
              <a:t>40</a:t>
            </a:r>
            <a:r>
              <a:rPr lang="zh-TW" altLang="en-US"/>
              <a:t>個初始盤面，優先權盤面</a:t>
            </a:r>
            <a:r>
              <a:rPr lang="en-US" altLang="zh-TW"/>
              <a:t>(1,6)</a:t>
            </a:r>
            <a:r>
              <a:rPr lang="zh-TW" altLang="en-US"/>
              <a:t> 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2-&gt;1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'11~50'!$G$3:$G$52</c:f>
              <c:numCache>
                <c:formatCode>General</c:formatCode>
                <c:ptCount val="50"/>
                <c:pt idx="0">
                  <c:v>0.28000000000000003</c:v>
                </c:pt>
                <c:pt idx="1">
                  <c:v>0.7</c:v>
                </c:pt>
                <c:pt idx="2">
                  <c:v>1.91</c:v>
                </c:pt>
                <c:pt idx="3">
                  <c:v>0.79</c:v>
                </c:pt>
                <c:pt idx="4">
                  <c:v>0.83</c:v>
                </c:pt>
                <c:pt idx="5">
                  <c:v>1.39</c:v>
                </c:pt>
                <c:pt idx="6">
                  <c:v>1.48</c:v>
                </c:pt>
                <c:pt idx="7">
                  <c:v>0.44</c:v>
                </c:pt>
                <c:pt idx="8">
                  <c:v>1.1200000000000001</c:v>
                </c:pt>
                <c:pt idx="9">
                  <c:v>0.87</c:v>
                </c:pt>
                <c:pt idx="10">
                  <c:v>1.26</c:v>
                </c:pt>
                <c:pt idx="11">
                  <c:v>1.06</c:v>
                </c:pt>
                <c:pt idx="12">
                  <c:v>1.39</c:v>
                </c:pt>
                <c:pt idx="13">
                  <c:v>2.29</c:v>
                </c:pt>
                <c:pt idx="14">
                  <c:v>3.46</c:v>
                </c:pt>
                <c:pt idx="15">
                  <c:v>2.4500000000000002</c:v>
                </c:pt>
                <c:pt idx="16">
                  <c:v>2.9</c:v>
                </c:pt>
                <c:pt idx="17">
                  <c:v>1.64</c:v>
                </c:pt>
                <c:pt idx="18">
                  <c:v>1.24</c:v>
                </c:pt>
                <c:pt idx="19">
                  <c:v>0.19</c:v>
                </c:pt>
                <c:pt idx="20">
                  <c:v>2.37</c:v>
                </c:pt>
                <c:pt idx="21">
                  <c:v>0.55000000000000004</c:v>
                </c:pt>
                <c:pt idx="22">
                  <c:v>1.1399999999999999</c:v>
                </c:pt>
                <c:pt idx="23">
                  <c:v>1.27</c:v>
                </c:pt>
                <c:pt idx="24">
                  <c:v>1.23</c:v>
                </c:pt>
                <c:pt idx="25">
                  <c:v>1.33</c:v>
                </c:pt>
                <c:pt idx="26">
                  <c:v>1.1100000000000001</c:v>
                </c:pt>
                <c:pt idx="27">
                  <c:v>0.25</c:v>
                </c:pt>
                <c:pt idx="28">
                  <c:v>2.83</c:v>
                </c:pt>
                <c:pt idx="29">
                  <c:v>0.56999999999999995</c:v>
                </c:pt>
                <c:pt idx="30">
                  <c:v>0.72</c:v>
                </c:pt>
                <c:pt idx="31">
                  <c:v>1.25</c:v>
                </c:pt>
                <c:pt idx="32">
                  <c:v>1.75</c:v>
                </c:pt>
                <c:pt idx="33">
                  <c:v>2.8</c:v>
                </c:pt>
                <c:pt idx="34">
                  <c:v>0.52</c:v>
                </c:pt>
                <c:pt idx="35">
                  <c:v>0.78</c:v>
                </c:pt>
                <c:pt idx="36">
                  <c:v>1.81</c:v>
                </c:pt>
                <c:pt idx="37">
                  <c:v>0.7</c:v>
                </c:pt>
                <c:pt idx="38">
                  <c:v>2.42</c:v>
                </c:pt>
                <c:pt idx="39">
                  <c:v>10.45</c:v>
                </c:pt>
                <c:pt idx="40">
                  <c:v>3.24</c:v>
                </c:pt>
                <c:pt idx="41">
                  <c:v>2.59</c:v>
                </c:pt>
                <c:pt idx="42">
                  <c:v>2.65</c:v>
                </c:pt>
                <c:pt idx="43">
                  <c:v>4.62</c:v>
                </c:pt>
                <c:pt idx="44">
                  <c:v>3.81</c:v>
                </c:pt>
                <c:pt idx="45">
                  <c:v>3.41</c:v>
                </c:pt>
                <c:pt idx="46">
                  <c:v>3.42</c:v>
                </c:pt>
                <c:pt idx="47">
                  <c:v>3.66</c:v>
                </c:pt>
                <c:pt idx="48">
                  <c:v>2.2000000000000002</c:v>
                </c:pt>
                <c:pt idx="49">
                  <c:v>5.72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20-42E2-B2D8-6AFA161C509B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'11~50'!$A$3:$A$52</c:f>
              <c:numCache>
                <c:formatCode>General</c:formatCode>
                <c:ptCount val="50"/>
                <c:pt idx="0">
                  <c:v>0.28999999999999998</c:v>
                </c:pt>
                <c:pt idx="1">
                  <c:v>0.69</c:v>
                </c:pt>
                <c:pt idx="2">
                  <c:v>1.99</c:v>
                </c:pt>
                <c:pt idx="3">
                  <c:v>0.75</c:v>
                </c:pt>
                <c:pt idx="4">
                  <c:v>0.84</c:v>
                </c:pt>
                <c:pt idx="5">
                  <c:v>1.37</c:v>
                </c:pt>
                <c:pt idx="6">
                  <c:v>1.49</c:v>
                </c:pt>
                <c:pt idx="7">
                  <c:v>0.47</c:v>
                </c:pt>
                <c:pt idx="8">
                  <c:v>1.06</c:v>
                </c:pt>
                <c:pt idx="9">
                  <c:v>0.87</c:v>
                </c:pt>
                <c:pt idx="10">
                  <c:v>1.27</c:v>
                </c:pt>
                <c:pt idx="11">
                  <c:v>1.0900000000000001</c:v>
                </c:pt>
                <c:pt idx="12">
                  <c:v>1.38</c:v>
                </c:pt>
                <c:pt idx="13">
                  <c:v>2.2799999999999998</c:v>
                </c:pt>
                <c:pt idx="14">
                  <c:v>3.27</c:v>
                </c:pt>
                <c:pt idx="15">
                  <c:v>2.4700000000000002</c:v>
                </c:pt>
                <c:pt idx="16">
                  <c:v>2.97</c:v>
                </c:pt>
                <c:pt idx="17">
                  <c:v>1.42</c:v>
                </c:pt>
                <c:pt idx="18">
                  <c:v>1.28</c:v>
                </c:pt>
                <c:pt idx="19">
                  <c:v>0.18</c:v>
                </c:pt>
                <c:pt idx="20">
                  <c:v>2.21</c:v>
                </c:pt>
                <c:pt idx="21">
                  <c:v>0.54</c:v>
                </c:pt>
                <c:pt idx="22">
                  <c:v>1.19</c:v>
                </c:pt>
                <c:pt idx="23">
                  <c:v>1.32</c:v>
                </c:pt>
                <c:pt idx="24">
                  <c:v>1.22</c:v>
                </c:pt>
                <c:pt idx="25">
                  <c:v>1.23</c:v>
                </c:pt>
                <c:pt idx="26">
                  <c:v>1.1399999999999999</c:v>
                </c:pt>
                <c:pt idx="27">
                  <c:v>0.2</c:v>
                </c:pt>
                <c:pt idx="28">
                  <c:v>2.2799999999999998</c:v>
                </c:pt>
                <c:pt idx="29">
                  <c:v>0.52</c:v>
                </c:pt>
                <c:pt idx="30">
                  <c:v>0.75</c:v>
                </c:pt>
                <c:pt idx="31">
                  <c:v>1.29</c:v>
                </c:pt>
                <c:pt idx="32">
                  <c:v>1.7</c:v>
                </c:pt>
                <c:pt idx="33">
                  <c:v>2.98</c:v>
                </c:pt>
                <c:pt idx="34">
                  <c:v>0.56000000000000005</c:v>
                </c:pt>
                <c:pt idx="35">
                  <c:v>0.79</c:v>
                </c:pt>
                <c:pt idx="36">
                  <c:v>1.97</c:v>
                </c:pt>
                <c:pt idx="37">
                  <c:v>0.75</c:v>
                </c:pt>
                <c:pt idx="38">
                  <c:v>2.12</c:v>
                </c:pt>
                <c:pt idx="39">
                  <c:v>1.36</c:v>
                </c:pt>
                <c:pt idx="40">
                  <c:v>3.05</c:v>
                </c:pt>
                <c:pt idx="41">
                  <c:v>2.25</c:v>
                </c:pt>
                <c:pt idx="42">
                  <c:v>2.2400000000000002</c:v>
                </c:pt>
                <c:pt idx="43">
                  <c:v>3.6</c:v>
                </c:pt>
                <c:pt idx="44">
                  <c:v>3.4</c:v>
                </c:pt>
                <c:pt idx="45">
                  <c:v>2.92</c:v>
                </c:pt>
                <c:pt idx="46">
                  <c:v>2.88</c:v>
                </c:pt>
                <c:pt idx="47">
                  <c:v>3.73</c:v>
                </c:pt>
                <c:pt idx="48">
                  <c:v>2.33</c:v>
                </c:pt>
                <c:pt idx="49">
                  <c:v>5.44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20-42E2-B2D8-6AFA161C5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6272000"/>
        <c:axId val="726272416"/>
      </c:barChart>
      <c:catAx>
        <c:axId val="726272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/>
                  <a:t>初始盤面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6272416"/>
        <c:crosses val="autoZero"/>
        <c:auto val="1"/>
        <c:lblAlgn val="ctr"/>
        <c:lblOffset val="100"/>
        <c:noMultiLvlLbl val="0"/>
      </c:catAx>
      <c:valAx>
        <c:axId val="72627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時間</a:t>
                </a:r>
                <a:r>
                  <a:rPr lang="en-US" altLang="zh-TW"/>
                  <a:t>(</a:t>
                </a:r>
                <a:r>
                  <a:rPr lang="zh-TW" altLang="en-US"/>
                  <a:t>秒</a:t>
                </a:r>
                <a:r>
                  <a:rPr lang="en-US" altLang="zh-TW"/>
                  <a:t>)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6272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降低第</a:t>
            </a:r>
            <a:r>
              <a:rPr lang="en-US" altLang="zh-TW"/>
              <a:t>50</a:t>
            </a:r>
            <a:r>
              <a:rPr lang="zh-TW" altLang="en-US"/>
              <a:t>個初始盤面，優先權盤面</a:t>
            </a:r>
            <a:r>
              <a:rPr lang="en-US" altLang="zh-TW"/>
              <a:t>(5,3)</a:t>
            </a:r>
            <a:r>
              <a:rPr lang="zh-TW" altLang="en-US"/>
              <a:t> 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1-&gt;0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'1~50'!$G$3:$G$52</c:f>
              <c:numCache>
                <c:formatCode>General</c:formatCode>
                <c:ptCount val="50"/>
                <c:pt idx="0">
                  <c:v>0.28999999999999998</c:v>
                </c:pt>
                <c:pt idx="1">
                  <c:v>0.69</c:v>
                </c:pt>
                <c:pt idx="2">
                  <c:v>1.99</c:v>
                </c:pt>
                <c:pt idx="3">
                  <c:v>0.75</c:v>
                </c:pt>
                <c:pt idx="4">
                  <c:v>0.84</c:v>
                </c:pt>
                <c:pt idx="5">
                  <c:v>1.37</c:v>
                </c:pt>
                <c:pt idx="6">
                  <c:v>1.49</c:v>
                </c:pt>
                <c:pt idx="7">
                  <c:v>0.47</c:v>
                </c:pt>
                <c:pt idx="8">
                  <c:v>1.06</c:v>
                </c:pt>
                <c:pt idx="9">
                  <c:v>0.87</c:v>
                </c:pt>
                <c:pt idx="10">
                  <c:v>1.27</c:v>
                </c:pt>
                <c:pt idx="11">
                  <c:v>1.0900000000000001</c:v>
                </c:pt>
                <c:pt idx="12">
                  <c:v>1.38</c:v>
                </c:pt>
                <c:pt idx="13">
                  <c:v>2.2799999999999998</c:v>
                </c:pt>
                <c:pt idx="14">
                  <c:v>3.27</c:v>
                </c:pt>
                <c:pt idx="15">
                  <c:v>2.4700000000000002</c:v>
                </c:pt>
                <c:pt idx="16">
                  <c:v>2.97</c:v>
                </c:pt>
                <c:pt idx="17">
                  <c:v>1.42</c:v>
                </c:pt>
                <c:pt idx="18">
                  <c:v>1.28</c:v>
                </c:pt>
                <c:pt idx="19">
                  <c:v>0.18</c:v>
                </c:pt>
                <c:pt idx="20">
                  <c:v>2.21</c:v>
                </c:pt>
                <c:pt idx="21">
                  <c:v>0.54</c:v>
                </c:pt>
                <c:pt idx="22">
                  <c:v>1.19</c:v>
                </c:pt>
                <c:pt idx="23">
                  <c:v>1.32</c:v>
                </c:pt>
                <c:pt idx="24">
                  <c:v>1.22</c:v>
                </c:pt>
                <c:pt idx="25">
                  <c:v>1.23</c:v>
                </c:pt>
                <c:pt idx="26">
                  <c:v>1.1399999999999999</c:v>
                </c:pt>
                <c:pt idx="27">
                  <c:v>0.2</c:v>
                </c:pt>
                <c:pt idx="28">
                  <c:v>2.2799999999999998</c:v>
                </c:pt>
                <c:pt idx="29">
                  <c:v>0.52</c:v>
                </c:pt>
                <c:pt idx="30">
                  <c:v>0.75</c:v>
                </c:pt>
                <c:pt idx="31">
                  <c:v>1.29</c:v>
                </c:pt>
                <c:pt idx="32">
                  <c:v>1.7</c:v>
                </c:pt>
                <c:pt idx="33">
                  <c:v>2.98</c:v>
                </c:pt>
                <c:pt idx="34">
                  <c:v>0.56000000000000005</c:v>
                </c:pt>
                <c:pt idx="35">
                  <c:v>0.79</c:v>
                </c:pt>
                <c:pt idx="36">
                  <c:v>1.97</c:v>
                </c:pt>
                <c:pt idx="37">
                  <c:v>0.75</c:v>
                </c:pt>
                <c:pt idx="38">
                  <c:v>2.12</c:v>
                </c:pt>
                <c:pt idx="39">
                  <c:v>1.36</c:v>
                </c:pt>
                <c:pt idx="40">
                  <c:v>3.05</c:v>
                </c:pt>
                <c:pt idx="41">
                  <c:v>2.25</c:v>
                </c:pt>
                <c:pt idx="42">
                  <c:v>2.2400000000000002</c:v>
                </c:pt>
                <c:pt idx="43">
                  <c:v>3.6</c:v>
                </c:pt>
                <c:pt idx="44">
                  <c:v>3.4</c:v>
                </c:pt>
                <c:pt idx="45">
                  <c:v>2.92</c:v>
                </c:pt>
                <c:pt idx="46">
                  <c:v>2.88</c:v>
                </c:pt>
                <c:pt idx="47">
                  <c:v>3.73</c:v>
                </c:pt>
                <c:pt idx="48">
                  <c:v>2.33</c:v>
                </c:pt>
                <c:pt idx="49">
                  <c:v>5.44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7C-4A27-AD30-68EF1879AE92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'1~50'!$A$3:$A$52</c:f>
              <c:numCache>
                <c:formatCode>General</c:formatCode>
                <c:ptCount val="50"/>
                <c:pt idx="0">
                  <c:v>0.42</c:v>
                </c:pt>
                <c:pt idx="1">
                  <c:v>0.71</c:v>
                </c:pt>
                <c:pt idx="2">
                  <c:v>1.86</c:v>
                </c:pt>
                <c:pt idx="3">
                  <c:v>0.77</c:v>
                </c:pt>
                <c:pt idx="4">
                  <c:v>0.82</c:v>
                </c:pt>
                <c:pt idx="5">
                  <c:v>1.28</c:v>
                </c:pt>
                <c:pt idx="6">
                  <c:v>1.45</c:v>
                </c:pt>
                <c:pt idx="7">
                  <c:v>0.45</c:v>
                </c:pt>
                <c:pt idx="8">
                  <c:v>0.95</c:v>
                </c:pt>
                <c:pt idx="9">
                  <c:v>0.89</c:v>
                </c:pt>
                <c:pt idx="10">
                  <c:v>1.3</c:v>
                </c:pt>
                <c:pt idx="11">
                  <c:v>1.1399999999999999</c:v>
                </c:pt>
                <c:pt idx="12">
                  <c:v>1.61</c:v>
                </c:pt>
                <c:pt idx="13">
                  <c:v>2.04</c:v>
                </c:pt>
                <c:pt idx="14">
                  <c:v>2.85</c:v>
                </c:pt>
                <c:pt idx="15">
                  <c:v>3.12</c:v>
                </c:pt>
                <c:pt idx="16">
                  <c:v>2.96</c:v>
                </c:pt>
                <c:pt idx="17">
                  <c:v>1.47</c:v>
                </c:pt>
                <c:pt idx="18">
                  <c:v>1.18</c:v>
                </c:pt>
                <c:pt idx="19">
                  <c:v>0.16</c:v>
                </c:pt>
                <c:pt idx="20">
                  <c:v>2.15</c:v>
                </c:pt>
                <c:pt idx="21">
                  <c:v>0.56000000000000005</c:v>
                </c:pt>
                <c:pt idx="22">
                  <c:v>1.05</c:v>
                </c:pt>
                <c:pt idx="23">
                  <c:v>1.1200000000000001</c:v>
                </c:pt>
                <c:pt idx="24">
                  <c:v>1.1599999999999999</c:v>
                </c:pt>
                <c:pt idx="25">
                  <c:v>1.25</c:v>
                </c:pt>
                <c:pt idx="26">
                  <c:v>1.24</c:v>
                </c:pt>
                <c:pt idx="27">
                  <c:v>0.19</c:v>
                </c:pt>
                <c:pt idx="28">
                  <c:v>2.29</c:v>
                </c:pt>
                <c:pt idx="29">
                  <c:v>0.54</c:v>
                </c:pt>
                <c:pt idx="30">
                  <c:v>0.66</c:v>
                </c:pt>
                <c:pt idx="31">
                  <c:v>1.27</c:v>
                </c:pt>
                <c:pt idx="32">
                  <c:v>1.41</c:v>
                </c:pt>
                <c:pt idx="33">
                  <c:v>2.91</c:v>
                </c:pt>
                <c:pt idx="34">
                  <c:v>0.45</c:v>
                </c:pt>
                <c:pt idx="35">
                  <c:v>0.75</c:v>
                </c:pt>
                <c:pt idx="36">
                  <c:v>1.63</c:v>
                </c:pt>
                <c:pt idx="37">
                  <c:v>0.74</c:v>
                </c:pt>
                <c:pt idx="38">
                  <c:v>2.34</c:v>
                </c:pt>
                <c:pt idx="39">
                  <c:v>1.86</c:v>
                </c:pt>
                <c:pt idx="40">
                  <c:v>2.56</c:v>
                </c:pt>
                <c:pt idx="41">
                  <c:v>1.91</c:v>
                </c:pt>
                <c:pt idx="42">
                  <c:v>2.0299999999999998</c:v>
                </c:pt>
                <c:pt idx="43">
                  <c:v>3.66</c:v>
                </c:pt>
                <c:pt idx="44">
                  <c:v>3.41</c:v>
                </c:pt>
                <c:pt idx="45">
                  <c:v>2.64</c:v>
                </c:pt>
                <c:pt idx="46">
                  <c:v>3.13</c:v>
                </c:pt>
                <c:pt idx="47">
                  <c:v>3.59</c:v>
                </c:pt>
                <c:pt idx="48">
                  <c:v>2.31</c:v>
                </c:pt>
                <c:pt idx="49">
                  <c:v>5.04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7C-4A27-AD30-68EF1879AE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6272000"/>
        <c:axId val="726272416"/>
      </c:barChart>
      <c:catAx>
        <c:axId val="726272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/>
                  <a:t>初始盤面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6272416"/>
        <c:crosses val="autoZero"/>
        <c:auto val="1"/>
        <c:lblAlgn val="ctr"/>
        <c:lblOffset val="100"/>
        <c:noMultiLvlLbl val="0"/>
      </c:catAx>
      <c:valAx>
        <c:axId val="72627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時間</a:t>
                </a:r>
                <a:r>
                  <a:rPr lang="en-US" altLang="zh-TW"/>
                  <a:t>(</a:t>
                </a:r>
                <a:r>
                  <a:rPr lang="zh-TW" altLang="en-US"/>
                  <a:t>秒</a:t>
                </a:r>
                <a:r>
                  <a:rPr lang="en-US" altLang="zh-TW"/>
                  <a:t>)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6272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降低第</a:t>
            </a:r>
            <a:r>
              <a:rPr lang="en-US" altLang="zh-TW"/>
              <a:t>50</a:t>
            </a:r>
            <a:r>
              <a:rPr lang="zh-TW" altLang="en-US"/>
              <a:t>個初始盤面，優先權盤面</a:t>
            </a:r>
            <a:r>
              <a:rPr lang="en-US" altLang="zh-TW"/>
              <a:t>(6,5)</a:t>
            </a:r>
            <a:r>
              <a:rPr lang="zh-TW" altLang="en-US"/>
              <a:t> 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1-&gt;0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'[新增 Microsoft Excel 工作表.xlsx]工作表1'!$A$3:$A$52</c:f>
              <c:numCache>
                <c:formatCode>General</c:formatCode>
                <c:ptCount val="50"/>
                <c:pt idx="0">
                  <c:v>0.42</c:v>
                </c:pt>
                <c:pt idx="1">
                  <c:v>0.71</c:v>
                </c:pt>
                <c:pt idx="2">
                  <c:v>1.86</c:v>
                </c:pt>
                <c:pt idx="3">
                  <c:v>0.77</c:v>
                </c:pt>
                <c:pt idx="4">
                  <c:v>0.82</c:v>
                </c:pt>
                <c:pt idx="5">
                  <c:v>1.28</c:v>
                </c:pt>
                <c:pt idx="6">
                  <c:v>1.45</c:v>
                </c:pt>
                <c:pt idx="7">
                  <c:v>0.45</c:v>
                </c:pt>
                <c:pt idx="8">
                  <c:v>0.95</c:v>
                </c:pt>
                <c:pt idx="9">
                  <c:v>0.89</c:v>
                </c:pt>
                <c:pt idx="10">
                  <c:v>1.3</c:v>
                </c:pt>
                <c:pt idx="11">
                  <c:v>1.1399999999999999</c:v>
                </c:pt>
                <c:pt idx="12">
                  <c:v>1.61</c:v>
                </c:pt>
                <c:pt idx="13">
                  <c:v>2.04</c:v>
                </c:pt>
                <c:pt idx="14">
                  <c:v>2.85</c:v>
                </c:pt>
                <c:pt idx="15">
                  <c:v>3.12</c:v>
                </c:pt>
                <c:pt idx="16">
                  <c:v>2.96</c:v>
                </c:pt>
                <c:pt idx="17">
                  <c:v>1.47</c:v>
                </c:pt>
                <c:pt idx="18">
                  <c:v>1.18</c:v>
                </c:pt>
                <c:pt idx="19">
                  <c:v>0.16</c:v>
                </c:pt>
                <c:pt idx="20">
                  <c:v>2.15</c:v>
                </c:pt>
                <c:pt idx="21">
                  <c:v>0.56000000000000005</c:v>
                </c:pt>
                <c:pt idx="22">
                  <c:v>1.05</c:v>
                </c:pt>
                <c:pt idx="23">
                  <c:v>1.1200000000000001</c:v>
                </c:pt>
                <c:pt idx="24">
                  <c:v>1.1599999999999999</c:v>
                </c:pt>
                <c:pt idx="25">
                  <c:v>1.25</c:v>
                </c:pt>
                <c:pt idx="26">
                  <c:v>1.24</c:v>
                </c:pt>
                <c:pt idx="27">
                  <c:v>0.19</c:v>
                </c:pt>
                <c:pt idx="28">
                  <c:v>2.29</c:v>
                </c:pt>
                <c:pt idx="29">
                  <c:v>0.54</c:v>
                </c:pt>
                <c:pt idx="30">
                  <c:v>0.66</c:v>
                </c:pt>
                <c:pt idx="31">
                  <c:v>1.27</c:v>
                </c:pt>
                <c:pt idx="32">
                  <c:v>1.41</c:v>
                </c:pt>
                <c:pt idx="33">
                  <c:v>2.91</c:v>
                </c:pt>
                <c:pt idx="34">
                  <c:v>0.45</c:v>
                </c:pt>
                <c:pt idx="35">
                  <c:v>0.75</c:v>
                </c:pt>
                <c:pt idx="36">
                  <c:v>1.63</c:v>
                </c:pt>
                <c:pt idx="37">
                  <c:v>0.74</c:v>
                </c:pt>
                <c:pt idx="38">
                  <c:v>2.34</c:v>
                </c:pt>
                <c:pt idx="39">
                  <c:v>1.86</c:v>
                </c:pt>
                <c:pt idx="40">
                  <c:v>2.56</c:v>
                </c:pt>
                <c:pt idx="41">
                  <c:v>1.91</c:v>
                </c:pt>
                <c:pt idx="42">
                  <c:v>2.0299999999999998</c:v>
                </c:pt>
                <c:pt idx="43">
                  <c:v>3.66</c:v>
                </c:pt>
                <c:pt idx="44">
                  <c:v>3.41</c:v>
                </c:pt>
                <c:pt idx="45">
                  <c:v>2.64</c:v>
                </c:pt>
                <c:pt idx="46">
                  <c:v>3.13</c:v>
                </c:pt>
                <c:pt idx="47">
                  <c:v>3.59</c:v>
                </c:pt>
                <c:pt idx="48">
                  <c:v>2.31</c:v>
                </c:pt>
                <c:pt idx="49">
                  <c:v>5.04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86-4FCA-AE67-763EF16A7037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'[新增 Microsoft Excel 工作表.xlsx]工作表1'!$C$3:$C$52</c:f>
              <c:numCache>
                <c:formatCode>General</c:formatCode>
                <c:ptCount val="50"/>
                <c:pt idx="0">
                  <c:v>0.26</c:v>
                </c:pt>
                <c:pt idx="1">
                  <c:v>0.61</c:v>
                </c:pt>
                <c:pt idx="2">
                  <c:v>0.8</c:v>
                </c:pt>
                <c:pt idx="3">
                  <c:v>0.65</c:v>
                </c:pt>
                <c:pt idx="4">
                  <c:v>0.71</c:v>
                </c:pt>
                <c:pt idx="5">
                  <c:v>0.98</c:v>
                </c:pt>
                <c:pt idx="6">
                  <c:v>0.93</c:v>
                </c:pt>
                <c:pt idx="7">
                  <c:v>0.36</c:v>
                </c:pt>
                <c:pt idx="8">
                  <c:v>0.88</c:v>
                </c:pt>
                <c:pt idx="9">
                  <c:v>0.82</c:v>
                </c:pt>
                <c:pt idx="10">
                  <c:v>1.1499999999999999</c:v>
                </c:pt>
                <c:pt idx="11">
                  <c:v>1.02</c:v>
                </c:pt>
                <c:pt idx="12">
                  <c:v>1.46</c:v>
                </c:pt>
                <c:pt idx="13">
                  <c:v>1.61</c:v>
                </c:pt>
                <c:pt idx="14">
                  <c:v>2.46</c:v>
                </c:pt>
                <c:pt idx="15">
                  <c:v>3.43</c:v>
                </c:pt>
                <c:pt idx="16">
                  <c:v>2.83</c:v>
                </c:pt>
                <c:pt idx="17">
                  <c:v>1.37</c:v>
                </c:pt>
                <c:pt idx="18">
                  <c:v>1.34</c:v>
                </c:pt>
                <c:pt idx="19">
                  <c:v>0.17</c:v>
                </c:pt>
                <c:pt idx="20">
                  <c:v>2.38</c:v>
                </c:pt>
                <c:pt idx="21">
                  <c:v>0.53</c:v>
                </c:pt>
                <c:pt idx="22">
                  <c:v>1.24</c:v>
                </c:pt>
                <c:pt idx="23">
                  <c:v>1.22</c:v>
                </c:pt>
                <c:pt idx="24">
                  <c:v>1.28</c:v>
                </c:pt>
                <c:pt idx="25">
                  <c:v>1.24</c:v>
                </c:pt>
                <c:pt idx="26">
                  <c:v>1.22</c:v>
                </c:pt>
                <c:pt idx="27">
                  <c:v>0.18</c:v>
                </c:pt>
                <c:pt idx="28">
                  <c:v>2.25</c:v>
                </c:pt>
                <c:pt idx="29">
                  <c:v>0.52</c:v>
                </c:pt>
                <c:pt idx="30">
                  <c:v>0.64</c:v>
                </c:pt>
                <c:pt idx="31">
                  <c:v>1.25</c:v>
                </c:pt>
                <c:pt idx="32">
                  <c:v>1.41</c:v>
                </c:pt>
                <c:pt idx="33">
                  <c:v>2.64</c:v>
                </c:pt>
                <c:pt idx="34">
                  <c:v>0.35</c:v>
                </c:pt>
                <c:pt idx="35">
                  <c:v>0.37</c:v>
                </c:pt>
                <c:pt idx="36">
                  <c:v>1.24</c:v>
                </c:pt>
                <c:pt idx="37">
                  <c:v>0.83</c:v>
                </c:pt>
                <c:pt idx="38">
                  <c:v>1.75</c:v>
                </c:pt>
                <c:pt idx="39">
                  <c:v>1.46</c:v>
                </c:pt>
                <c:pt idx="40">
                  <c:v>1.68</c:v>
                </c:pt>
                <c:pt idx="41">
                  <c:v>0.95</c:v>
                </c:pt>
                <c:pt idx="42">
                  <c:v>1.88</c:v>
                </c:pt>
                <c:pt idx="43">
                  <c:v>3.44</c:v>
                </c:pt>
                <c:pt idx="44">
                  <c:v>3.93</c:v>
                </c:pt>
                <c:pt idx="45">
                  <c:v>2.35</c:v>
                </c:pt>
                <c:pt idx="46">
                  <c:v>3.18</c:v>
                </c:pt>
                <c:pt idx="47">
                  <c:v>2.4300000000000002</c:v>
                </c:pt>
                <c:pt idx="48">
                  <c:v>1.1200000000000001</c:v>
                </c:pt>
                <c:pt idx="49">
                  <c:v>3.11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86-4FCA-AE67-763EF16A7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6272000"/>
        <c:axId val="726272416"/>
      </c:barChart>
      <c:catAx>
        <c:axId val="726272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/>
                  <a:t>初始盤面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6272416"/>
        <c:crosses val="autoZero"/>
        <c:auto val="1"/>
        <c:lblAlgn val="ctr"/>
        <c:lblOffset val="100"/>
        <c:noMultiLvlLbl val="0"/>
      </c:catAx>
      <c:valAx>
        <c:axId val="72627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時間</a:t>
                </a:r>
                <a:r>
                  <a:rPr lang="en-US" altLang="zh-TW"/>
                  <a:t>(</a:t>
                </a:r>
                <a:r>
                  <a:rPr lang="zh-TW" altLang="en-US"/>
                  <a:t>秒</a:t>
                </a:r>
                <a:r>
                  <a:rPr lang="en-US" altLang="zh-TW"/>
                  <a:t>)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6272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降低第</a:t>
            </a:r>
            <a:r>
              <a:rPr lang="en-US" altLang="zh-TW"/>
              <a:t>44</a:t>
            </a:r>
            <a:r>
              <a:rPr lang="zh-TW" altLang="en-US"/>
              <a:t>個初始盤面，優先權盤面</a:t>
            </a:r>
            <a:r>
              <a:rPr lang="en-US" altLang="zh-TW"/>
              <a:t>(2,6)</a:t>
            </a:r>
            <a:r>
              <a:rPr lang="zh-TW" altLang="en-US"/>
              <a:t> 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1-&gt;0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'[新增 Microsoft Excel 工作表.xlsx]工作表1'!$A$3:$A$52</c:f>
              <c:strCache>
                <c:ptCount val="50"/>
                <c:pt idx="0">
                  <c:v>0.26</c:v>
                </c:pt>
                <c:pt idx="1">
                  <c:v>0.61</c:v>
                </c:pt>
                <c:pt idx="2">
                  <c:v>0.8</c:v>
                </c:pt>
                <c:pt idx="3">
                  <c:v>0.65</c:v>
                </c:pt>
                <c:pt idx="4">
                  <c:v>0.71</c:v>
                </c:pt>
                <c:pt idx="5">
                  <c:v>0.98</c:v>
                </c:pt>
                <c:pt idx="6">
                  <c:v>0.93</c:v>
                </c:pt>
                <c:pt idx="7">
                  <c:v>0.36</c:v>
                </c:pt>
                <c:pt idx="8">
                  <c:v>0.88</c:v>
                </c:pt>
                <c:pt idx="9">
                  <c:v>0.82</c:v>
                </c:pt>
                <c:pt idx="10">
                  <c:v>1.15</c:v>
                </c:pt>
                <c:pt idx="11">
                  <c:v>1.02</c:v>
                </c:pt>
                <c:pt idx="12">
                  <c:v>1.46</c:v>
                </c:pt>
                <c:pt idx="13">
                  <c:v>1.61</c:v>
                </c:pt>
                <c:pt idx="14">
                  <c:v>2.46</c:v>
                </c:pt>
                <c:pt idx="15">
                  <c:v>3.43</c:v>
                </c:pt>
                <c:pt idx="16">
                  <c:v>2.83</c:v>
                </c:pt>
                <c:pt idx="17">
                  <c:v>1.37</c:v>
                </c:pt>
                <c:pt idx="18">
                  <c:v>1.34</c:v>
                </c:pt>
                <c:pt idx="19">
                  <c:v>0.17</c:v>
                </c:pt>
                <c:pt idx="20">
                  <c:v>2.38</c:v>
                </c:pt>
                <c:pt idx="21">
                  <c:v>0.53</c:v>
                </c:pt>
                <c:pt idx="22">
                  <c:v>1.24</c:v>
                </c:pt>
                <c:pt idx="23">
                  <c:v>1.22</c:v>
                </c:pt>
                <c:pt idx="24">
                  <c:v>1.28</c:v>
                </c:pt>
                <c:pt idx="25">
                  <c:v>1.24</c:v>
                </c:pt>
                <c:pt idx="26">
                  <c:v>1.22</c:v>
                </c:pt>
                <c:pt idx="27">
                  <c:v>0.18</c:v>
                </c:pt>
                <c:pt idx="28">
                  <c:v>2.25</c:v>
                </c:pt>
                <c:pt idx="29">
                  <c:v>0.52</c:v>
                </c:pt>
                <c:pt idx="30">
                  <c:v>0.64</c:v>
                </c:pt>
                <c:pt idx="31">
                  <c:v>1.25</c:v>
                </c:pt>
                <c:pt idx="32">
                  <c:v>1.41</c:v>
                </c:pt>
                <c:pt idx="33">
                  <c:v>2.64</c:v>
                </c:pt>
                <c:pt idx="34">
                  <c:v>0.35</c:v>
                </c:pt>
                <c:pt idx="35">
                  <c:v>0.37</c:v>
                </c:pt>
                <c:pt idx="36">
                  <c:v>1.24</c:v>
                </c:pt>
                <c:pt idx="37">
                  <c:v>0.83</c:v>
                </c:pt>
                <c:pt idx="38">
                  <c:v>1.75</c:v>
                </c:pt>
                <c:pt idx="39">
                  <c:v>1.46</c:v>
                </c:pt>
                <c:pt idx="40">
                  <c:v>1.68</c:v>
                </c:pt>
                <c:pt idx="41">
                  <c:v>0.95</c:v>
                </c:pt>
                <c:pt idx="42">
                  <c:v>1.88</c:v>
                </c:pt>
                <c:pt idx="43">
                  <c:v>3.44</c:v>
                </c:pt>
                <c:pt idx="44">
                  <c:v>3.93</c:v>
                </c:pt>
                <c:pt idx="45">
                  <c:v>2.35</c:v>
                </c:pt>
                <c:pt idx="46">
                  <c:v>3.18</c:v>
                </c:pt>
                <c:pt idx="47">
                  <c:v>2.43</c:v>
                </c:pt>
                <c:pt idx="48">
                  <c:v>1.12</c:v>
                </c:pt>
                <c:pt idx="49">
                  <c:v>3.11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'[新增 Microsoft Excel 工作表.xlsx]工作表1'!$A$3:$A$52</c:f>
              <c:numCache>
                <c:formatCode>General</c:formatCode>
                <c:ptCount val="50"/>
                <c:pt idx="0">
                  <c:v>0.26</c:v>
                </c:pt>
                <c:pt idx="1">
                  <c:v>0.61</c:v>
                </c:pt>
                <c:pt idx="2">
                  <c:v>0.8</c:v>
                </c:pt>
                <c:pt idx="3">
                  <c:v>0.65</c:v>
                </c:pt>
                <c:pt idx="4">
                  <c:v>0.71</c:v>
                </c:pt>
                <c:pt idx="5">
                  <c:v>0.98</c:v>
                </c:pt>
                <c:pt idx="6">
                  <c:v>0.93</c:v>
                </c:pt>
                <c:pt idx="7">
                  <c:v>0.36</c:v>
                </c:pt>
                <c:pt idx="8">
                  <c:v>0.88</c:v>
                </c:pt>
                <c:pt idx="9">
                  <c:v>0.82</c:v>
                </c:pt>
                <c:pt idx="10">
                  <c:v>1.1499999999999999</c:v>
                </c:pt>
                <c:pt idx="11">
                  <c:v>1.02</c:v>
                </c:pt>
                <c:pt idx="12">
                  <c:v>1.46</c:v>
                </c:pt>
                <c:pt idx="13">
                  <c:v>1.61</c:v>
                </c:pt>
                <c:pt idx="14">
                  <c:v>2.46</c:v>
                </c:pt>
                <c:pt idx="15">
                  <c:v>3.43</c:v>
                </c:pt>
                <c:pt idx="16">
                  <c:v>2.83</c:v>
                </c:pt>
                <c:pt idx="17">
                  <c:v>1.37</c:v>
                </c:pt>
                <c:pt idx="18">
                  <c:v>1.34</c:v>
                </c:pt>
                <c:pt idx="19">
                  <c:v>0.17</c:v>
                </c:pt>
                <c:pt idx="20">
                  <c:v>2.38</c:v>
                </c:pt>
                <c:pt idx="21">
                  <c:v>0.53</c:v>
                </c:pt>
                <c:pt idx="22">
                  <c:v>1.24</c:v>
                </c:pt>
                <c:pt idx="23">
                  <c:v>1.22</c:v>
                </c:pt>
                <c:pt idx="24">
                  <c:v>1.28</c:v>
                </c:pt>
                <c:pt idx="25">
                  <c:v>1.24</c:v>
                </c:pt>
                <c:pt idx="26">
                  <c:v>1.22</c:v>
                </c:pt>
                <c:pt idx="27">
                  <c:v>0.18</c:v>
                </c:pt>
                <c:pt idx="28">
                  <c:v>2.25</c:v>
                </c:pt>
                <c:pt idx="29">
                  <c:v>0.52</c:v>
                </c:pt>
                <c:pt idx="30">
                  <c:v>0.64</c:v>
                </c:pt>
                <c:pt idx="31">
                  <c:v>1.25</c:v>
                </c:pt>
                <c:pt idx="32">
                  <c:v>1.41</c:v>
                </c:pt>
                <c:pt idx="33">
                  <c:v>2.64</c:v>
                </c:pt>
                <c:pt idx="34">
                  <c:v>0.35</c:v>
                </c:pt>
                <c:pt idx="35">
                  <c:v>0.37</c:v>
                </c:pt>
                <c:pt idx="36">
                  <c:v>1.24</c:v>
                </c:pt>
                <c:pt idx="37">
                  <c:v>0.83</c:v>
                </c:pt>
                <c:pt idx="38">
                  <c:v>1.75</c:v>
                </c:pt>
                <c:pt idx="39">
                  <c:v>1.46</c:v>
                </c:pt>
                <c:pt idx="40">
                  <c:v>1.68</c:v>
                </c:pt>
                <c:pt idx="41">
                  <c:v>0.95</c:v>
                </c:pt>
                <c:pt idx="42">
                  <c:v>1.88</c:v>
                </c:pt>
                <c:pt idx="43">
                  <c:v>3.44</c:v>
                </c:pt>
                <c:pt idx="44">
                  <c:v>3.93</c:v>
                </c:pt>
                <c:pt idx="45">
                  <c:v>2.35</c:v>
                </c:pt>
                <c:pt idx="46">
                  <c:v>3.18</c:v>
                </c:pt>
                <c:pt idx="47">
                  <c:v>2.4300000000000002</c:v>
                </c:pt>
                <c:pt idx="48">
                  <c:v>1.1200000000000001</c:v>
                </c:pt>
                <c:pt idx="49">
                  <c:v>3.11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58-441F-899C-54B80EB19D9E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'[新增 Microsoft Excel 工作表.xlsx]工作表1'!$C$3:$C$52</c:f>
              <c:numCache>
                <c:formatCode>General</c:formatCode>
                <c:ptCount val="50"/>
                <c:pt idx="0">
                  <c:v>0.28000000000000003</c:v>
                </c:pt>
                <c:pt idx="1">
                  <c:v>0.63</c:v>
                </c:pt>
                <c:pt idx="2">
                  <c:v>0.73</c:v>
                </c:pt>
                <c:pt idx="3">
                  <c:v>0.64</c:v>
                </c:pt>
                <c:pt idx="4">
                  <c:v>0.69</c:v>
                </c:pt>
                <c:pt idx="5">
                  <c:v>0.94</c:v>
                </c:pt>
                <c:pt idx="6">
                  <c:v>0.9</c:v>
                </c:pt>
                <c:pt idx="7">
                  <c:v>0.35</c:v>
                </c:pt>
                <c:pt idx="8">
                  <c:v>0.86</c:v>
                </c:pt>
                <c:pt idx="9">
                  <c:v>0.79</c:v>
                </c:pt>
                <c:pt idx="10">
                  <c:v>1.1499999999999999</c:v>
                </c:pt>
                <c:pt idx="11">
                  <c:v>0.97</c:v>
                </c:pt>
                <c:pt idx="12">
                  <c:v>1.3</c:v>
                </c:pt>
                <c:pt idx="13">
                  <c:v>1.5</c:v>
                </c:pt>
                <c:pt idx="14">
                  <c:v>1.91</c:v>
                </c:pt>
                <c:pt idx="15">
                  <c:v>3.18</c:v>
                </c:pt>
                <c:pt idx="16">
                  <c:v>2.81</c:v>
                </c:pt>
                <c:pt idx="17">
                  <c:v>1.36</c:v>
                </c:pt>
                <c:pt idx="18">
                  <c:v>1.26</c:v>
                </c:pt>
                <c:pt idx="19">
                  <c:v>0.14000000000000001</c:v>
                </c:pt>
                <c:pt idx="20">
                  <c:v>2.09</c:v>
                </c:pt>
                <c:pt idx="21">
                  <c:v>0.41</c:v>
                </c:pt>
                <c:pt idx="22">
                  <c:v>1.18</c:v>
                </c:pt>
                <c:pt idx="23">
                  <c:v>1.24</c:v>
                </c:pt>
                <c:pt idx="24">
                  <c:v>1.27</c:v>
                </c:pt>
                <c:pt idx="25">
                  <c:v>1.21</c:v>
                </c:pt>
                <c:pt idx="26">
                  <c:v>1.21</c:v>
                </c:pt>
                <c:pt idx="27">
                  <c:v>0.14000000000000001</c:v>
                </c:pt>
                <c:pt idx="28">
                  <c:v>2.17</c:v>
                </c:pt>
                <c:pt idx="29">
                  <c:v>0.38</c:v>
                </c:pt>
                <c:pt idx="30">
                  <c:v>0.63</c:v>
                </c:pt>
                <c:pt idx="31">
                  <c:v>1.29</c:v>
                </c:pt>
                <c:pt idx="32">
                  <c:v>1.4</c:v>
                </c:pt>
                <c:pt idx="33">
                  <c:v>2.4</c:v>
                </c:pt>
                <c:pt idx="34">
                  <c:v>0.33</c:v>
                </c:pt>
                <c:pt idx="35">
                  <c:v>0.34</c:v>
                </c:pt>
                <c:pt idx="36">
                  <c:v>1.2</c:v>
                </c:pt>
                <c:pt idx="37">
                  <c:v>0.81</c:v>
                </c:pt>
                <c:pt idx="38">
                  <c:v>1.77</c:v>
                </c:pt>
                <c:pt idx="39">
                  <c:v>1.52</c:v>
                </c:pt>
                <c:pt idx="40">
                  <c:v>1.74</c:v>
                </c:pt>
                <c:pt idx="41">
                  <c:v>0.92</c:v>
                </c:pt>
                <c:pt idx="42">
                  <c:v>1.57</c:v>
                </c:pt>
                <c:pt idx="43">
                  <c:v>3.26</c:v>
                </c:pt>
                <c:pt idx="44">
                  <c:v>3.94</c:v>
                </c:pt>
                <c:pt idx="45">
                  <c:v>2.02</c:v>
                </c:pt>
                <c:pt idx="46">
                  <c:v>3.13</c:v>
                </c:pt>
                <c:pt idx="47">
                  <c:v>2.48</c:v>
                </c:pt>
                <c:pt idx="48">
                  <c:v>1.1499999999999999</c:v>
                </c:pt>
                <c:pt idx="49">
                  <c:v>3.18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58-441F-899C-54B80EB19D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6272000"/>
        <c:axId val="726272416"/>
      </c:barChart>
      <c:catAx>
        <c:axId val="726272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/>
                  <a:t>初始盤面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6272416"/>
        <c:crosses val="autoZero"/>
        <c:auto val="1"/>
        <c:lblAlgn val="ctr"/>
        <c:lblOffset val="100"/>
        <c:noMultiLvlLbl val="0"/>
      </c:catAx>
      <c:valAx>
        <c:axId val="72627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時間</a:t>
                </a:r>
                <a:r>
                  <a:rPr lang="en-US" altLang="zh-TW"/>
                  <a:t>(</a:t>
                </a:r>
                <a:r>
                  <a:rPr lang="zh-TW" altLang="en-US"/>
                  <a:t>秒</a:t>
                </a:r>
                <a:r>
                  <a:rPr lang="en-US" altLang="zh-TW"/>
                  <a:t>)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6272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0.06236</cdr:x>
      <cdr:y>0.09644</cdr:y>
    </cdr:from>
    <cdr:to>
      <cdr:x>0.8775</cdr:x>
      <cdr:y>0.21734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F04FA772-E6CA-4D49-8DC4-6A25FCB8257E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701040" y="568960"/>
          <a:ext cx="9163082" cy="713294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FB084-2746-490B-B0BD-9FBD1993BC2F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3AE1C-5C30-4916-86F1-9C33FF8B1E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4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3AE1C-5C30-4916-86F1-9C33FF8B1ED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80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475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03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088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93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933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324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075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97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84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27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95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05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08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67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59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93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69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45C7C3-4EFD-4A00-8AA4-B7F57480649A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AB2675-2E7D-47E0-A57F-F4D67DD5C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863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1770B-6249-48FD-B779-A3EBB1AF5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週進度報告</a:t>
            </a:r>
            <a:r>
              <a:rPr lang="en-US" altLang="zh-TW" sz="6000" dirty="0"/>
              <a:t>(10/8)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7788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1E1903E-8D2C-4DAF-87A5-75E50FB3A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518" y="2065867"/>
            <a:ext cx="6332963" cy="405959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C05851C-7DCE-4F66-B085-94F93ED35969}"/>
              </a:ext>
            </a:extLst>
          </p:cNvPr>
          <p:cNvSpPr/>
          <p:nvPr/>
        </p:nvSpPr>
        <p:spPr>
          <a:xfrm>
            <a:off x="2929518" y="3082393"/>
            <a:ext cx="6332963" cy="1376485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E2F721BA-0503-401D-A756-1F2AB31E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TW" sz="3600" dirty="0" smtClean="0"/>
              <a:t>2.1</a:t>
            </a:r>
            <a:r>
              <a:rPr lang="zh-TW" altLang="en-US" sz="3600" dirty="0" smtClean="0"/>
              <a:t> </a:t>
            </a:r>
            <a:r>
              <a:rPr lang="en-US" altLang="zh-TW" sz="3600" dirty="0" err="1" smtClean="0"/>
              <a:t>NegaScout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8190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D7F1E56D-797E-4E8A-B16E-3782D170C3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7758510"/>
              </p:ext>
            </p:extLst>
          </p:nvPr>
        </p:nvGraphicFramePr>
        <p:xfrm>
          <a:off x="477013" y="478274"/>
          <a:ext cx="11237976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7856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89A05CBA-D279-420D-9CDF-048B6D05AB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632587"/>
              </p:ext>
            </p:extLst>
          </p:nvPr>
        </p:nvGraphicFramePr>
        <p:xfrm>
          <a:off x="477013" y="478274"/>
          <a:ext cx="11237976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14231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D1E01FBB-9555-43A9-86F5-DD0A951569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1022675"/>
              </p:ext>
            </p:extLst>
          </p:nvPr>
        </p:nvGraphicFramePr>
        <p:xfrm>
          <a:off x="473837" y="478274"/>
          <a:ext cx="11241151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橢圓 9">
            <a:extLst>
              <a:ext uri="{FF2B5EF4-FFF2-40B4-BE49-F238E27FC236}">
                <a16:creationId xmlns:a16="http://schemas.microsoft.com/office/drawing/2014/main" id="{0CE04FEE-E9FA-43CC-AEF1-2AC4C3A24FE5}"/>
              </a:ext>
            </a:extLst>
          </p:cNvPr>
          <p:cNvSpPr/>
          <p:nvPr/>
        </p:nvSpPr>
        <p:spPr>
          <a:xfrm>
            <a:off x="9068586" y="1687399"/>
            <a:ext cx="725863" cy="1498861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711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9B8C29B-4B96-4355-8078-4019C773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24637"/>
              </p:ext>
            </p:extLst>
          </p:nvPr>
        </p:nvGraphicFramePr>
        <p:xfrm>
          <a:off x="5596379" y="8"/>
          <a:ext cx="5580669" cy="6857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9450">
                  <a:extLst>
                    <a:ext uri="{9D8B030D-6E8A-4147-A177-3AD203B41FA5}">
                      <a16:colId xmlns:a16="http://schemas.microsoft.com/office/drawing/2014/main" val="3065723070"/>
                    </a:ext>
                  </a:extLst>
                </a:gridCol>
                <a:gridCol w="1129163">
                  <a:extLst>
                    <a:ext uri="{9D8B030D-6E8A-4147-A177-3AD203B41FA5}">
                      <a16:colId xmlns:a16="http://schemas.microsoft.com/office/drawing/2014/main" val="3956012374"/>
                    </a:ext>
                  </a:extLst>
                </a:gridCol>
                <a:gridCol w="1085734">
                  <a:extLst>
                    <a:ext uri="{9D8B030D-6E8A-4147-A177-3AD203B41FA5}">
                      <a16:colId xmlns:a16="http://schemas.microsoft.com/office/drawing/2014/main" val="3057154452"/>
                    </a:ext>
                  </a:extLst>
                </a:gridCol>
                <a:gridCol w="1042303">
                  <a:extLst>
                    <a:ext uri="{9D8B030D-6E8A-4147-A177-3AD203B41FA5}">
                      <a16:colId xmlns:a16="http://schemas.microsoft.com/office/drawing/2014/main" val="2469101506"/>
                    </a:ext>
                  </a:extLst>
                </a:gridCol>
                <a:gridCol w="1064019">
                  <a:extLst>
                    <a:ext uri="{9D8B030D-6E8A-4147-A177-3AD203B41FA5}">
                      <a16:colId xmlns:a16="http://schemas.microsoft.com/office/drawing/2014/main" val="3724828225"/>
                    </a:ext>
                  </a:extLst>
                </a:gridCol>
              </a:tblGrid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50" u="none" strike="noStrike" dirty="0">
                          <a:effectLst/>
                        </a:rPr>
                        <a:t>　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2.1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2.2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2.3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/>
                </a:tc>
                <a:extLst>
                  <a:ext uri="{0D108BD9-81ED-4DB2-BD59-A6C34878D82A}">
                    <a16:rowId xmlns:a16="http://schemas.microsoft.com/office/drawing/2014/main" val="4189023353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depth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112284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Total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597697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211036"/>
                  </a:ext>
                </a:extLst>
              </a:tr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 - 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150835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depth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663678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Total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54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54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54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54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569950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40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40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610375"/>
                  </a:ext>
                </a:extLst>
              </a:tr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 - 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45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46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03301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depth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751433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Total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72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72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276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442584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27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34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108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84516"/>
                  </a:ext>
                </a:extLst>
              </a:tr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 - 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45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38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168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217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298077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depth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909793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263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220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1269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1642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543487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158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130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413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484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954529"/>
                  </a:ext>
                </a:extLst>
              </a:tr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 - 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105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90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856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1158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642418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depth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064418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Total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632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508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6141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8397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146984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321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253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3152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3913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60452"/>
                  </a:ext>
                </a:extLst>
              </a:tr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 - 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311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255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2989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4484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285876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depth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826145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1993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1658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24471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37316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051281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1147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907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10493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15737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923578"/>
                  </a:ext>
                </a:extLst>
              </a:tr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 - 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846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751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13978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21579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615673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depth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943442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5865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5063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112579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174870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916853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3107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2214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56325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85077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038783"/>
                  </a:ext>
                </a:extLst>
              </a:tr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 - 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2758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2849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56254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89793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697532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depth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099938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Total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18547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21480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519722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833921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439754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11350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13407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250553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406847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54969"/>
                  </a:ext>
                </a:extLst>
              </a:tr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Total - Cut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7197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8073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269169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427074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635024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depth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534305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55151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59912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2403343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3777723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908705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26882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26115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1256061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1942335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029758"/>
                  </a:ext>
                </a:extLst>
              </a:tr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 - 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28269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33797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1147282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1835388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601046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depth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563395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208468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277717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11668595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18480392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118112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131023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181893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6557036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10311561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257701"/>
                  </a:ext>
                </a:extLst>
              </a:tr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 - 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77445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95824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5111559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8168831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760634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163084E-996B-4C7B-A5C4-C1E654984596}"/>
              </a:ext>
            </a:extLst>
          </p:cNvPr>
          <p:cNvSpPr txBox="1"/>
          <p:nvPr/>
        </p:nvSpPr>
        <p:spPr>
          <a:xfrm>
            <a:off x="886119" y="982176"/>
            <a:ext cx="40346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對第</a:t>
            </a:r>
            <a:r>
              <a:rPr lang="en-US" altLang="zh-TW" sz="2400" dirty="0"/>
              <a:t>40</a:t>
            </a:r>
            <a:r>
              <a:rPr lang="zh-TW" altLang="en-US" sz="2400" dirty="0"/>
              <a:t>個初始判面進行分析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Depth : </a:t>
            </a:r>
            <a:r>
              <a:rPr lang="zh-TW" altLang="en-US" sz="2400" dirty="0"/>
              <a:t>深度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Total : </a:t>
            </a:r>
            <a:r>
              <a:rPr lang="zh-TW" altLang="en-US" sz="2400" dirty="0"/>
              <a:t>在</a:t>
            </a:r>
            <a:r>
              <a:rPr lang="en-US" altLang="zh-TW" sz="2400" dirty="0"/>
              <a:t>Depth</a:t>
            </a:r>
            <a:r>
              <a:rPr lang="zh-TW" altLang="en-US" sz="2400" dirty="0"/>
              <a:t>層上總共</a:t>
            </a:r>
            <a:r>
              <a:rPr lang="en-US" altLang="zh-TW" sz="2400" dirty="0"/>
              <a:t>Node</a:t>
            </a:r>
            <a:r>
              <a:rPr lang="zh-TW" altLang="en-US" sz="2400" dirty="0"/>
              <a:t>數量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Cut : </a:t>
            </a:r>
            <a:r>
              <a:rPr lang="zh-TW" altLang="en-US" sz="2400" dirty="0"/>
              <a:t>對</a:t>
            </a:r>
            <a:r>
              <a:rPr lang="en-US" altLang="zh-TW" sz="2400" dirty="0"/>
              <a:t>Depth</a:t>
            </a:r>
            <a:r>
              <a:rPr lang="zh-TW" altLang="en-US" sz="2400" dirty="0"/>
              <a:t>層剪枝</a:t>
            </a:r>
            <a:r>
              <a:rPr lang="en-US" altLang="zh-TW" sz="2400" dirty="0"/>
              <a:t>(</a:t>
            </a:r>
            <a:r>
              <a:rPr lang="zh-TW" altLang="en-US" sz="2400" dirty="0"/>
              <a:t>例如 </a:t>
            </a:r>
            <a:r>
              <a:rPr lang="en-US" altLang="zh-TW" sz="2400" dirty="0"/>
              <a:t>:</a:t>
            </a:r>
          </a:p>
          <a:p>
            <a:r>
              <a:rPr lang="en-US" altLang="zh-TW" sz="2400" dirty="0"/>
              <a:t>depth=5,total=5,cut=4</a:t>
            </a:r>
            <a:r>
              <a:rPr lang="zh-TW" altLang="en-US" sz="2400" dirty="0"/>
              <a:t>表示只要搜尋</a:t>
            </a:r>
            <a:r>
              <a:rPr lang="en-US" altLang="zh-TW" sz="2400" dirty="0"/>
              <a:t>1</a:t>
            </a:r>
            <a:r>
              <a:rPr lang="zh-TW" altLang="en-US" sz="2400" dirty="0"/>
              <a:t>個</a:t>
            </a:r>
            <a:r>
              <a:rPr lang="en-US" altLang="zh-TW" sz="2400" dirty="0"/>
              <a:t>5</a:t>
            </a:r>
            <a:r>
              <a:rPr lang="zh-TW" altLang="en-US" sz="2400" dirty="0"/>
              <a:t>層的樹</a:t>
            </a:r>
            <a:r>
              <a:rPr lang="en-US" altLang="zh-TW" sz="2400" dirty="0"/>
              <a:t>)</a:t>
            </a:r>
          </a:p>
          <a:p>
            <a:endParaRPr lang="en-US" altLang="zh-TW" sz="2400" dirty="0"/>
          </a:p>
          <a:p>
            <a:r>
              <a:rPr lang="en-US" altLang="zh-TW" sz="2400" dirty="0"/>
              <a:t>Total – Cut :</a:t>
            </a:r>
            <a:r>
              <a:rPr lang="zh-TW" altLang="en-US" sz="2400" dirty="0"/>
              <a:t>實際上總共搜尋了</a:t>
            </a:r>
            <a:r>
              <a:rPr lang="en-US" altLang="zh-TW" sz="2400" dirty="0"/>
              <a:t>Depth</a:t>
            </a:r>
            <a:r>
              <a:rPr lang="zh-TW" altLang="en-US" sz="2400" dirty="0"/>
              <a:t>層的樹</a:t>
            </a:r>
          </a:p>
        </p:txBody>
      </p:sp>
    </p:spTree>
    <p:extLst>
      <p:ext uri="{BB962C8B-B14F-4D97-AF65-F5344CB8AC3E}">
        <p14:creationId xmlns:p14="http://schemas.microsoft.com/office/powerpoint/2010/main" val="382710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調整棋盤位置權重的方法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Repeat {</a:t>
            </a:r>
          </a:p>
          <a:p>
            <a:r>
              <a:rPr lang="zh-TW" altLang="en-US" dirty="0" smtClean="0"/>
              <a:t> </a:t>
            </a:r>
            <a:r>
              <a:rPr lang="en-US" altLang="zh-TW" dirty="0" smtClean="0"/>
              <a:t>	1. </a:t>
            </a:r>
            <a:r>
              <a:rPr lang="zh-TW" altLang="en-US" dirty="0" smtClean="0"/>
              <a:t>挑選執行時間最長的測試盤面 </a:t>
            </a:r>
            <a:r>
              <a:rPr lang="en-US" altLang="zh-TW" dirty="0" smtClean="0"/>
              <a:t>(position), e.g., </a:t>
            </a:r>
            <a:r>
              <a:rPr lang="zh-TW" altLang="en-US" dirty="0" smtClean="0"/>
              <a:t>盤面 </a:t>
            </a:r>
            <a:r>
              <a:rPr lang="en-US" altLang="zh-TW" dirty="0" smtClean="0"/>
              <a:t>40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	2. Do</a:t>
            </a:r>
            <a:r>
              <a:rPr lang="zh-TW" altLang="en-US" dirty="0" smtClean="0"/>
              <a:t> </a:t>
            </a:r>
            <a:r>
              <a:rPr lang="en-US" altLang="zh-TW" dirty="0" smtClean="0"/>
              <a:t>(depth = 1 to n) {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		(a) </a:t>
            </a:r>
            <a:r>
              <a:rPr lang="zh-TW" altLang="en-US" dirty="0" smtClean="0"/>
              <a:t>找出剪枝數量最多的位置 </a:t>
            </a:r>
            <a:r>
              <a:rPr lang="en-US" altLang="zh-TW" dirty="0" smtClean="0"/>
              <a:t>(square)</a:t>
            </a:r>
          </a:p>
          <a:p>
            <a:r>
              <a:rPr lang="en-US" altLang="zh-TW" dirty="0"/>
              <a:t> 	</a:t>
            </a:r>
            <a:r>
              <a:rPr lang="en-US" altLang="zh-TW" dirty="0" smtClean="0"/>
              <a:t>	(b) </a:t>
            </a:r>
            <a:r>
              <a:rPr lang="zh-TW" altLang="en-US" dirty="0" smtClean="0"/>
              <a:t>調高該位置權重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en-US" altLang="zh-TW" dirty="0" smtClean="0"/>
              <a:t>		(c) </a:t>
            </a:r>
            <a:r>
              <a:rPr lang="zh-TW" altLang="en-US" dirty="0" smtClean="0"/>
              <a:t>如果有效果 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執行時間明顯變短</a:t>
            </a:r>
            <a:r>
              <a:rPr lang="en-US" altLang="zh-TW" dirty="0" smtClean="0"/>
              <a:t>), break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	    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024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595C5076-B1B0-4F57-A94D-FD312E32F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989757"/>
              </p:ext>
            </p:extLst>
          </p:nvPr>
        </p:nvGraphicFramePr>
        <p:xfrm>
          <a:off x="1602377" y="1783080"/>
          <a:ext cx="32400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4E0EC92B-95B9-414C-908F-61491803D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36323"/>
              </p:ext>
            </p:extLst>
          </p:nvPr>
        </p:nvGraphicFramePr>
        <p:xfrm>
          <a:off x="7487610" y="1783080"/>
          <a:ext cx="32400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7F7F1609-EE6E-416E-AB1D-E720439B38FE}"/>
              </a:ext>
            </a:extLst>
          </p:cNvPr>
          <p:cNvSpPr/>
          <p:nvPr/>
        </p:nvSpPr>
        <p:spPr>
          <a:xfrm>
            <a:off x="5442804" y="2869659"/>
            <a:ext cx="1682885" cy="111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BE6E79-E5B9-40E0-9F96-3214C00D3B54}"/>
              </a:ext>
            </a:extLst>
          </p:cNvPr>
          <p:cNvSpPr txBox="1"/>
          <p:nvPr/>
        </p:nvSpPr>
        <p:spPr>
          <a:xfrm>
            <a:off x="1177046" y="598729"/>
            <a:ext cx="9550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/>
              <a:t>第</a:t>
            </a:r>
            <a:r>
              <a:rPr lang="en-US" altLang="zh-TW" sz="4400" dirty="0"/>
              <a:t>40</a:t>
            </a:r>
            <a:r>
              <a:rPr lang="zh-TW" altLang="en-US" sz="4400" dirty="0"/>
              <a:t>個初始盤面</a:t>
            </a:r>
          </a:p>
        </p:txBody>
      </p:sp>
    </p:spTree>
    <p:extLst>
      <p:ext uri="{BB962C8B-B14F-4D97-AF65-F5344CB8AC3E}">
        <p14:creationId xmlns:p14="http://schemas.microsoft.com/office/powerpoint/2010/main" val="749894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9DD475DC-947E-49CB-B23A-84329E5E7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009" y="1225484"/>
            <a:ext cx="3659401" cy="630169"/>
          </a:xfrm>
          <a:prstGeom prst="rect">
            <a:avLst/>
          </a:prstGeom>
        </p:spPr>
      </p:pic>
      <p:graphicFrame>
        <p:nvGraphicFramePr>
          <p:cNvPr id="17" name="圖表 16">
            <a:extLst>
              <a:ext uri="{FF2B5EF4-FFF2-40B4-BE49-F238E27FC236}">
                <a16:creationId xmlns:a16="http://schemas.microsoft.com/office/drawing/2014/main" id="{813B616B-BC87-4E73-9377-D85B556E6A16}"/>
              </a:ext>
            </a:extLst>
          </p:cNvPr>
          <p:cNvGraphicFramePr>
            <a:graphicFrameLocks/>
          </p:cNvGraphicFramePr>
          <p:nvPr/>
        </p:nvGraphicFramePr>
        <p:xfrm>
          <a:off x="477012" y="464275"/>
          <a:ext cx="11237976" cy="5929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1780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595C5076-B1B0-4F57-A94D-FD312E32F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153341"/>
              </p:ext>
            </p:extLst>
          </p:nvPr>
        </p:nvGraphicFramePr>
        <p:xfrm>
          <a:off x="1602377" y="1783080"/>
          <a:ext cx="32400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4E0EC92B-95B9-414C-908F-61491803D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156077"/>
              </p:ext>
            </p:extLst>
          </p:nvPr>
        </p:nvGraphicFramePr>
        <p:xfrm>
          <a:off x="7487610" y="1783080"/>
          <a:ext cx="32400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7F7F1609-EE6E-416E-AB1D-E720439B38FE}"/>
              </a:ext>
            </a:extLst>
          </p:cNvPr>
          <p:cNvSpPr/>
          <p:nvPr/>
        </p:nvSpPr>
        <p:spPr>
          <a:xfrm>
            <a:off x="5442804" y="2869659"/>
            <a:ext cx="1682885" cy="111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BE6E79-E5B9-40E0-9F96-3214C00D3B54}"/>
              </a:ext>
            </a:extLst>
          </p:cNvPr>
          <p:cNvSpPr txBox="1"/>
          <p:nvPr/>
        </p:nvSpPr>
        <p:spPr>
          <a:xfrm>
            <a:off x="1177046" y="598729"/>
            <a:ext cx="9550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/>
              <a:t>第</a:t>
            </a:r>
            <a:r>
              <a:rPr lang="en-US" altLang="zh-TW" sz="4400" dirty="0"/>
              <a:t>50</a:t>
            </a:r>
            <a:r>
              <a:rPr lang="zh-TW" altLang="en-US" sz="4400" dirty="0"/>
              <a:t>個初始盤面</a:t>
            </a:r>
          </a:p>
        </p:txBody>
      </p:sp>
    </p:spTree>
    <p:extLst>
      <p:ext uri="{BB962C8B-B14F-4D97-AF65-F5344CB8AC3E}">
        <p14:creationId xmlns:p14="http://schemas.microsoft.com/office/powerpoint/2010/main" val="29380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993A039-AEBB-40E8-B3DB-DA093C9A5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071" y="1168093"/>
            <a:ext cx="3508464" cy="612068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813B616B-BC87-4E73-9377-D85B556E6A16}"/>
              </a:ext>
            </a:extLst>
          </p:cNvPr>
          <p:cNvGraphicFramePr>
            <a:graphicFrameLocks/>
          </p:cNvGraphicFramePr>
          <p:nvPr/>
        </p:nvGraphicFramePr>
        <p:xfrm>
          <a:off x="475424" y="463927"/>
          <a:ext cx="11241151" cy="5930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24497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27C60-8FD2-48D7-BA94-867160CC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348D3E-546B-49AA-A15B-37F0DD59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93589"/>
            <a:ext cx="10131425" cy="36491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/>
              <a:t>Othello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600" dirty="0"/>
              <a:t>Minimax</a:t>
            </a:r>
            <a:r>
              <a:rPr lang="zh-TW" altLang="en-US" sz="2600" dirty="0"/>
              <a:t>與</a:t>
            </a:r>
            <a:r>
              <a:rPr lang="en-US" altLang="zh-TW" sz="2600" dirty="0"/>
              <a:t>Alpha-Beta</a:t>
            </a:r>
            <a:r>
              <a:rPr lang="zh-TW" altLang="en-US" sz="2600" dirty="0"/>
              <a:t>比較</a:t>
            </a:r>
            <a:endParaRPr lang="en-US" altLang="zh-TW" sz="2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600" dirty="0"/>
              <a:t>排序更改</a:t>
            </a:r>
            <a:endParaRPr lang="en-US" altLang="zh-TW" sz="2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600" dirty="0"/>
              <a:t>2.1Alpha-Beta/</a:t>
            </a:r>
            <a:r>
              <a:rPr lang="en-US" altLang="zh-TW" sz="2600" dirty="0" err="1"/>
              <a:t>NegaScout</a:t>
            </a:r>
            <a:r>
              <a:rPr lang="zh-TW" altLang="en-US" sz="2600" dirty="0"/>
              <a:t>效能改善</a:t>
            </a:r>
            <a:endParaRPr lang="en-US" altLang="zh-TW" sz="2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600" dirty="0"/>
              <a:t>2.3Alpha-Beta</a:t>
            </a:r>
            <a:r>
              <a:rPr lang="zh-TW" altLang="en-US" sz="2600" dirty="0"/>
              <a:t>降低花費時間</a:t>
            </a:r>
            <a:endParaRPr lang="en-US" altLang="zh-TW" sz="2600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/>
              <a:t>報名</a:t>
            </a:r>
            <a:r>
              <a:rPr lang="en-US" altLang="zh-TW" sz="2800" dirty="0"/>
              <a:t>CPE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8162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595C5076-B1B0-4F57-A94D-FD312E32F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438514"/>
              </p:ext>
            </p:extLst>
          </p:nvPr>
        </p:nvGraphicFramePr>
        <p:xfrm>
          <a:off x="1602377" y="1783080"/>
          <a:ext cx="32400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4E0EC92B-95B9-414C-908F-61491803D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558917"/>
              </p:ext>
            </p:extLst>
          </p:nvPr>
        </p:nvGraphicFramePr>
        <p:xfrm>
          <a:off x="7487610" y="1783080"/>
          <a:ext cx="32400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7F7F1609-EE6E-416E-AB1D-E720439B38FE}"/>
              </a:ext>
            </a:extLst>
          </p:cNvPr>
          <p:cNvSpPr/>
          <p:nvPr/>
        </p:nvSpPr>
        <p:spPr>
          <a:xfrm>
            <a:off x="5442804" y="2869659"/>
            <a:ext cx="1682885" cy="111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BE6E79-E5B9-40E0-9F96-3214C00D3B54}"/>
              </a:ext>
            </a:extLst>
          </p:cNvPr>
          <p:cNvSpPr txBox="1"/>
          <p:nvPr/>
        </p:nvSpPr>
        <p:spPr>
          <a:xfrm>
            <a:off x="1177046" y="598729"/>
            <a:ext cx="9550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/>
              <a:t>第</a:t>
            </a:r>
            <a:r>
              <a:rPr lang="en-US" altLang="zh-TW" sz="4400" dirty="0"/>
              <a:t>50</a:t>
            </a:r>
            <a:r>
              <a:rPr lang="zh-TW" altLang="en-US" sz="4400" dirty="0"/>
              <a:t>個初始盤面</a:t>
            </a:r>
          </a:p>
        </p:txBody>
      </p:sp>
    </p:spTree>
    <p:extLst>
      <p:ext uri="{BB962C8B-B14F-4D97-AF65-F5344CB8AC3E}">
        <p14:creationId xmlns:p14="http://schemas.microsoft.com/office/powerpoint/2010/main" val="698150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813B616B-BC87-4E73-9377-D85B556E6A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774987"/>
              </p:ext>
            </p:extLst>
          </p:nvPr>
        </p:nvGraphicFramePr>
        <p:xfrm>
          <a:off x="473837" y="478274"/>
          <a:ext cx="11241151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AADCAEC6-77C1-499C-BA6F-294F2D1FD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422" y="1225685"/>
            <a:ext cx="3682581" cy="68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81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595C5076-B1B0-4F57-A94D-FD312E32F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775723"/>
              </p:ext>
            </p:extLst>
          </p:nvPr>
        </p:nvGraphicFramePr>
        <p:xfrm>
          <a:off x="1602377" y="1783080"/>
          <a:ext cx="32400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4E0EC92B-95B9-414C-908F-61491803D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66500"/>
              </p:ext>
            </p:extLst>
          </p:nvPr>
        </p:nvGraphicFramePr>
        <p:xfrm>
          <a:off x="7487610" y="1783080"/>
          <a:ext cx="32400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7F7F1609-EE6E-416E-AB1D-E720439B38FE}"/>
              </a:ext>
            </a:extLst>
          </p:cNvPr>
          <p:cNvSpPr/>
          <p:nvPr/>
        </p:nvSpPr>
        <p:spPr>
          <a:xfrm>
            <a:off x="5442804" y="2869659"/>
            <a:ext cx="1682885" cy="111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BE6E79-E5B9-40E0-9F96-3214C00D3B54}"/>
              </a:ext>
            </a:extLst>
          </p:cNvPr>
          <p:cNvSpPr txBox="1"/>
          <p:nvPr/>
        </p:nvSpPr>
        <p:spPr>
          <a:xfrm>
            <a:off x="1177046" y="598729"/>
            <a:ext cx="9550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/>
              <a:t>第</a:t>
            </a:r>
            <a:r>
              <a:rPr lang="en-US" altLang="zh-TW" sz="4400" dirty="0"/>
              <a:t>44</a:t>
            </a:r>
            <a:r>
              <a:rPr lang="zh-TW" altLang="en-US" sz="4400" dirty="0"/>
              <a:t>個初始盤面</a:t>
            </a:r>
          </a:p>
        </p:txBody>
      </p:sp>
    </p:spTree>
    <p:extLst>
      <p:ext uri="{BB962C8B-B14F-4D97-AF65-F5344CB8AC3E}">
        <p14:creationId xmlns:p14="http://schemas.microsoft.com/office/powerpoint/2010/main" val="584040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813B616B-BC87-4E73-9377-D85B556E6A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6366010"/>
              </p:ext>
            </p:extLst>
          </p:nvPr>
        </p:nvGraphicFramePr>
        <p:xfrm>
          <a:off x="473837" y="478274"/>
          <a:ext cx="11241151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8037F4E2-51D1-4CA0-B4E4-1DD45AD1F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101" y="1140643"/>
            <a:ext cx="3436153" cy="57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60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595C5076-B1B0-4F57-A94D-FD312E32F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423251"/>
              </p:ext>
            </p:extLst>
          </p:nvPr>
        </p:nvGraphicFramePr>
        <p:xfrm>
          <a:off x="1602377" y="1783080"/>
          <a:ext cx="32400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4E0EC92B-95B9-414C-908F-61491803D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723967"/>
              </p:ext>
            </p:extLst>
          </p:nvPr>
        </p:nvGraphicFramePr>
        <p:xfrm>
          <a:off x="7487610" y="1783080"/>
          <a:ext cx="32400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7F7F1609-EE6E-416E-AB1D-E720439B38FE}"/>
              </a:ext>
            </a:extLst>
          </p:cNvPr>
          <p:cNvSpPr/>
          <p:nvPr/>
        </p:nvSpPr>
        <p:spPr>
          <a:xfrm>
            <a:off x="5442804" y="2869659"/>
            <a:ext cx="1682885" cy="111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BE6E79-E5B9-40E0-9F96-3214C00D3B54}"/>
              </a:ext>
            </a:extLst>
          </p:cNvPr>
          <p:cNvSpPr txBox="1"/>
          <p:nvPr/>
        </p:nvSpPr>
        <p:spPr>
          <a:xfrm>
            <a:off x="1177046" y="598729"/>
            <a:ext cx="9550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/>
              <a:t>第</a:t>
            </a:r>
            <a:r>
              <a:rPr lang="en-US" altLang="zh-TW" sz="4400" dirty="0"/>
              <a:t>16</a:t>
            </a:r>
            <a:r>
              <a:rPr lang="zh-TW" altLang="en-US" sz="4400" dirty="0"/>
              <a:t>、</a:t>
            </a:r>
            <a:r>
              <a:rPr lang="en-US" altLang="zh-TW" sz="4400" dirty="0"/>
              <a:t>45</a:t>
            </a:r>
            <a:r>
              <a:rPr lang="zh-TW" altLang="en-US" sz="4400" dirty="0"/>
              <a:t>、</a:t>
            </a:r>
            <a:r>
              <a:rPr lang="en-US" altLang="zh-TW" sz="4400" dirty="0"/>
              <a:t>47</a:t>
            </a:r>
            <a:r>
              <a:rPr lang="zh-TW" altLang="en-US" sz="4400" dirty="0"/>
              <a:t>個初始盤面</a:t>
            </a:r>
          </a:p>
        </p:txBody>
      </p:sp>
    </p:spTree>
    <p:extLst>
      <p:ext uri="{BB962C8B-B14F-4D97-AF65-F5344CB8AC3E}">
        <p14:creationId xmlns:p14="http://schemas.microsoft.com/office/powerpoint/2010/main" val="2922449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813B616B-BC87-4E73-9377-D85B556E6A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54286"/>
              </p:ext>
            </p:extLst>
          </p:nvPr>
        </p:nvGraphicFramePr>
        <p:xfrm>
          <a:off x="477013" y="478274"/>
          <a:ext cx="11237976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50192F59-E938-4625-AA2F-F85C21FA7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904" y="1150070"/>
            <a:ext cx="3194790" cy="55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75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595C5076-B1B0-4F57-A94D-FD312E32F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438327"/>
              </p:ext>
            </p:extLst>
          </p:nvPr>
        </p:nvGraphicFramePr>
        <p:xfrm>
          <a:off x="1602377" y="1783080"/>
          <a:ext cx="32400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4E0EC92B-95B9-414C-908F-61491803D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26677"/>
              </p:ext>
            </p:extLst>
          </p:nvPr>
        </p:nvGraphicFramePr>
        <p:xfrm>
          <a:off x="7487610" y="1783080"/>
          <a:ext cx="32400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7F7F1609-EE6E-416E-AB1D-E720439B38FE}"/>
              </a:ext>
            </a:extLst>
          </p:cNvPr>
          <p:cNvSpPr/>
          <p:nvPr/>
        </p:nvSpPr>
        <p:spPr>
          <a:xfrm>
            <a:off x="5442804" y="2869659"/>
            <a:ext cx="1682885" cy="111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BE6E79-E5B9-40E0-9F96-3214C00D3B54}"/>
              </a:ext>
            </a:extLst>
          </p:cNvPr>
          <p:cNvSpPr txBox="1"/>
          <p:nvPr/>
        </p:nvSpPr>
        <p:spPr>
          <a:xfrm>
            <a:off x="1177046" y="598729"/>
            <a:ext cx="9550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/>
              <a:t>第</a:t>
            </a:r>
            <a:r>
              <a:rPr lang="en-US" altLang="zh-TW" sz="4400" dirty="0"/>
              <a:t>34</a:t>
            </a:r>
            <a:r>
              <a:rPr lang="zh-TW" altLang="en-US" sz="4400" dirty="0"/>
              <a:t>個初始盤面</a:t>
            </a:r>
          </a:p>
        </p:txBody>
      </p:sp>
    </p:spTree>
    <p:extLst>
      <p:ext uri="{BB962C8B-B14F-4D97-AF65-F5344CB8AC3E}">
        <p14:creationId xmlns:p14="http://schemas.microsoft.com/office/powerpoint/2010/main" val="1666728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813B616B-BC87-4E73-9377-D85B556E6A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676213"/>
              </p:ext>
            </p:extLst>
          </p:nvPr>
        </p:nvGraphicFramePr>
        <p:xfrm>
          <a:off x="473837" y="478274"/>
          <a:ext cx="11241151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90D1EF80-D489-421C-A0AE-6024FB634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152" y="1121709"/>
            <a:ext cx="3447944" cy="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38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CC2AF77E-E4DF-40FD-8A1E-EB63FA8ADE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216209"/>
              </p:ext>
            </p:extLst>
          </p:nvPr>
        </p:nvGraphicFramePr>
        <p:xfrm>
          <a:off x="477013" y="478274"/>
          <a:ext cx="11237976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橢圓 9">
            <a:extLst>
              <a:ext uri="{FF2B5EF4-FFF2-40B4-BE49-F238E27FC236}">
                <a16:creationId xmlns:a16="http://schemas.microsoft.com/office/drawing/2014/main" id="{58D35894-5182-42AD-8ED9-ADC24EA18080}"/>
              </a:ext>
            </a:extLst>
          </p:cNvPr>
          <p:cNvSpPr/>
          <p:nvPr/>
        </p:nvSpPr>
        <p:spPr>
          <a:xfrm>
            <a:off x="8987306" y="1454557"/>
            <a:ext cx="725863" cy="3208883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657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785E644-DD2E-46AB-96F6-3F80B1CB9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659476"/>
              </p:ext>
            </p:extLst>
          </p:nvPr>
        </p:nvGraphicFramePr>
        <p:xfrm>
          <a:off x="3786633" y="8"/>
          <a:ext cx="4618733" cy="6857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0680">
                  <a:extLst>
                    <a:ext uri="{9D8B030D-6E8A-4147-A177-3AD203B41FA5}">
                      <a16:colId xmlns:a16="http://schemas.microsoft.com/office/drawing/2014/main" val="1939093508"/>
                    </a:ext>
                  </a:extLst>
                </a:gridCol>
                <a:gridCol w="1382854">
                  <a:extLst>
                    <a:ext uri="{9D8B030D-6E8A-4147-A177-3AD203B41FA5}">
                      <a16:colId xmlns:a16="http://schemas.microsoft.com/office/drawing/2014/main" val="1885942524"/>
                    </a:ext>
                  </a:extLst>
                </a:gridCol>
                <a:gridCol w="1355199">
                  <a:extLst>
                    <a:ext uri="{9D8B030D-6E8A-4147-A177-3AD203B41FA5}">
                      <a16:colId xmlns:a16="http://schemas.microsoft.com/office/drawing/2014/main" val="2730472732"/>
                    </a:ext>
                  </a:extLst>
                </a:gridCol>
              </a:tblGrid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50" u="none" strike="noStrike" dirty="0">
                          <a:effectLst/>
                        </a:rPr>
                        <a:t>　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Alpha-Beta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NegaScout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/>
                </a:tc>
                <a:extLst>
                  <a:ext uri="{0D108BD9-81ED-4DB2-BD59-A6C34878D82A}">
                    <a16:rowId xmlns:a16="http://schemas.microsoft.com/office/drawing/2014/main" val="3207104562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depth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532743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Total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313033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Cut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934108"/>
                  </a:ext>
                </a:extLst>
              </a:tr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Total - Cut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673385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depth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002213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Total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54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62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474825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407767"/>
                  </a:ext>
                </a:extLst>
              </a:tr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Total - Cut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46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54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119060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depth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078547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Total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282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345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777838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65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200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58796"/>
                  </a:ext>
                </a:extLst>
              </a:tr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Total - Cut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217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145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659053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depth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2591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Total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1642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1057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38659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Cut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484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354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556044"/>
                  </a:ext>
                </a:extLst>
              </a:tr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Total - Cut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1158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703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802430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depth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75682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Total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8397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5062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14090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3913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3046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68754"/>
                  </a:ext>
                </a:extLst>
              </a:tr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Total - Cut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4484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2016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984278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depth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260224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Total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37316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16236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68676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15737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6337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044416"/>
                  </a:ext>
                </a:extLst>
              </a:tr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 - 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21579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9899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33363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depth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278917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Total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174870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79259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297611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85077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44482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778049"/>
                  </a:ext>
                </a:extLst>
              </a:tr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 - 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89793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34777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774880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depth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636027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Total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833921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312378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902861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406847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143707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926360"/>
                  </a:ext>
                </a:extLst>
              </a:tr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 - 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427074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168671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132191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depth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778392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Total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3777723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1486756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463476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1942335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816096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026361"/>
                  </a:ext>
                </a:extLst>
              </a:tr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 - 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1835388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670660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90407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depth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174513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Total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 dirty="0">
                          <a:effectLst/>
                        </a:rPr>
                        <a:t>18480392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6554573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968291"/>
                  </a:ext>
                </a:extLst>
              </a:tr>
              <a:tr h="16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10311561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3521415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200736"/>
                  </a:ext>
                </a:extLst>
              </a:tr>
              <a:tr h="172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Total - 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50" u="none" strike="noStrike">
                          <a:effectLst/>
                        </a:rPr>
                        <a:t>8168831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3033158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523" marR="3523" marT="352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116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54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7739472B-192C-4176-A353-D3E2AC1FDF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590209"/>
              </p:ext>
            </p:extLst>
          </p:nvPr>
        </p:nvGraphicFramePr>
        <p:xfrm>
          <a:off x="477013" y="478274"/>
          <a:ext cx="11237976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7414D235-4563-4A59-B165-29E3B720A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536" y="1134306"/>
            <a:ext cx="3886742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72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DC2D0E4-0444-491F-B81F-3A5173294464}"/>
              </a:ext>
            </a:extLst>
          </p:cNvPr>
          <p:cNvSpPr txBox="1"/>
          <p:nvPr/>
        </p:nvSpPr>
        <p:spPr>
          <a:xfrm>
            <a:off x="3429000" y="2705725"/>
            <a:ext cx="533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/>
              <a:t>報告結束</a:t>
            </a:r>
            <a:endParaRPr lang="en-US" altLang="zh-TW" sz="4400" dirty="0"/>
          </a:p>
          <a:p>
            <a:pPr algn="ctr"/>
            <a:r>
              <a:rPr lang="zh-TW" altLang="en-US" sz="4400" dirty="0"/>
              <a:t>謝謝</a:t>
            </a:r>
          </a:p>
        </p:txBody>
      </p:sp>
    </p:spTree>
    <p:extLst>
      <p:ext uri="{BB962C8B-B14F-4D97-AF65-F5344CB8AC3E}">
        <p14:creationId xmlns:p14="http://schemas.microsoft.com/office/powerpoint/2010/main" val="429399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048F240-3309-4DD8-8AD2-97BD5D328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764103"/>
              </p:ext>
            </p:extLst>
          </p:nvPr>
        </p:nvGraphicFramePr>
        <p:xfrm>
          <a:off x="511150" y="2486857"/>
          <a:ext cx="32400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2D47100-8590-4197-B326-5BC11DB45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26803"/>
              </p:ext>
            </p:extLst>
          </p:nvPr>
        </p:nvGraphicFramePr>
        <p:xfrm>
          <a:off x="4315529" y="2486857"/>
          <a:ext cx="32400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8250683A-7D4B-4014-8969-728F1CB20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420149"/>
              </p:ext>
            </p:extLst>
          </p:nvPr>
        </p:nvGraphicFramePr>
        <p:xfrm>
          <a:off x="8119908" y="2486857"/>
          <a:ext cx="32400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168DC4A3-B216-4853-8261-58B8E4A8DA6C}"/>
              </a:ext>
            </a:extLst>
          </p:cNvPr>
          <p:cNvSpPr txBox="1"/>
          <p:nvPr/>
        </p:nvSpPr>
        <p:spPr>
          <a:xfrm>
            <a:off x="511150" y="1460014"/>
            <a:ext cx="2251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2.1</a:t>
            </a:r>
            <a:r>
              <a:rPr lang="zh-TW" altLang="en-US" sz="2400" dirty="0"/>
              <a:t> 版 </a:t>
            </a:r>
            <a:r>
              <a:rPr lang="en-US" altLang="zh-TW" sz="2400" dirty="0"/>
              <a:t>:</a:t>
            </a:r>
            <a:r>
              <a:rPr lang="zh-TW" altLang="en-US" sz="2400" dirty="0"/>
              <a:t> 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628713-94C7-4668-87E8-0BFDDACB1F09}"/>
              </a:ext>
            </a:extLst>
          </p:cNvPr>
          <p:cNvSpPr txBox="1"/>
          <p:nvPr/>
        </p:nvSpPr>
        <p:spPr>
          <a:xfrm>
            <a:off x="4315529" y="1460015"/>
            <a:ext cx="2251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2.2</a:t>
            </a:r>
            <a:r>
              <a:rPr lang="zh-TW" altLang="en-US" sz="2400" dirty="0"/>
              <a:t> 版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F143BAD-763F-42D8-8658-706D636F6859}"/>
              </a:ext>
            </a:extLst>
          </p:cNvPr>
          <p:cNvSpPr txBox="1"/>
          <p:nvPr/>
        </p:nvSpPr>
        <p:spPr>
          <a:xfrm>
            <a:off x="8119908" y="1460013"/>
            <a:ext cx="2251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2.3</a:t>
            </a:r>
            <a:r>
              <a:rPr lang="zh-TW" altLang="en-US" sz="2400" dirty="0"/>
              <a:t> 版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2689720-F8B0-496C-8641-49310C94C1A8}"/>
              </a:ext>
            </a:extLst>
          </p:cNvPr>
          <p:cNvSpPr txBox="1"/>
          <p:nvPr/>
        </p:nvSpPr>
        <p:spPr>
          <a:xfrm>
            <a:off x="2311400" y="479731"/>
            <a:ext cx="756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棋盤上</a:t>
            </a:r>
            <a:r>
              <a:rPr lang="en-US" altLang="zh-TW" sz="3200" dirty="0"/>
              <a:t>0</a:t>
            </a:r>
            <a:r>
              <a:rPr lang="zh-TW" altLang="en-US" sz="3200" dirty="0"/>
              <a:t>最優先搜尋，</a:t>
            </a:r>
            <a:r>
              <a:rPr lang="en-US" altLang="zh-TW" sz="3200" dirty="0"/>
              <a:t>4</a:t>
            </a:r>
            <a:r>
              <a:rPr lang="zh-TW" altLang="en-US" sz="3200" dirty="0"/>
              <a:t>最後搜尋</a:t>
            </a:r>
          </a:p>
        </p:txBody>
      </p:sp>
    </p:spTree>
    <p:extLst>
      <p:ext uri="{BB962C8B-B14F-4D97-AF65-F5344CB8AC3E}">
        <p14:creationId xmlns:p14="http://schemas.microsoft.com/office/powerpoint/2010/main" val="353943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D923C-E293-42AF-98CB-492485FB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排序更改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03DB4F-0F4E-42E8-9057-82F9F0A518B2}"/>
              </a:ext>
            </a:extLst>
          </p:cNvPr>
          <p:cNvSpPr txBox="1"/>
          <p:nvPr/>
        </p:nvSpPr>
        <p:spPr>
          <a:xfrm>
            <a:off x="791852" y="2065867"/>
            <a:ext cx="2912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更改前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r>
              <a:rPr lang="zh-TW" altLang="en-US" sz="2400" dirty="0"/>
              <a:t>使用</a:t>
            </a:r>
            <a:r>
              <a:rPr lang="en-US" altLang="zh-TW" sz="2400" dirty="0"/>
              <a:t>2D</a:t>
            </a:r>
            <a:r>
              <a:rPr lang="zh-TW" altLang="en-US" sz="2400" dirty="0"/>
              <a:t> </a:t>
            </a:r>
            <a:r>
              <a:rPr lang="en-US" altLang="zh-TW" sz="2400" dirty="0"/>
              <a:t>array</a:t>
            </a:r>
            <a:endParaRPr lang="zh-TW" altLang="en-US" sz="240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B459E96-5DB7-4956-97E0-A4CC81B54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79211"/>
              </p:ext>
            </p:extLst>
          </p:nvPr>
        </p:nvGraphicFramePr>
        <p:xfrm>
          <a:off x="791852" y="3105841"/>
          <a:ext cx="3554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492">
                  <a:extLst>
                    <a:ext uri="{9D8B030D-6E8A-4147-A177-3AD203B41FA5}">
                      <a16:colId xmlns:a16="http://schemas.microsoft.com/office/drawing/2014/main" val="1031224334"/>
                    </a:ext>
                  </a:extLst>
                </a:gridCol>
                <a:gridCol w="592492">
                  <a:extLst>
                    <a:ext uri="{9D8B030D-6E8A-4147-A177-3AD203B41FA5}">
                      <a16:colId xmlns:a16="http://schemas.microsoft.com/office/drawing/2014/main" val="2774683059"/>
                    </a:ext>
                  </a:extLst>
                </a:gridCol>
                <a:gridCol w="592492">
                  <a:extLst>
                    <a:ext uri="{9D8B030D-6E8A-4147-A177-3AD203B41FA5}">
                      <a16:colId xmlns:a16="http://schemas.microsoft.com/office/drawing/2014/main" val="711460915"/>
                    </a:ext>
                  </a:extLst>
                </a:gridCol>
                <a:gridCol w="592492">
                  <a:extLst>
                    <a:ext uri="{9D8B030D-6E8A-4147-A177-3AD203B41FA5}">
                      <a16:colId xmlns:a16="http://schemas.microsoft.com/office/drawing/2014/main" val="640855659"/>
                    </a:ext>
                  </a:extLst>
                </a:gridCol>
                <a:gridCol w="592492">
                  <a:extLst>
                    <a:ext uri="{9D8B030D-6E8A-4147-A177-3AD203B41FA5}">
                      <a16:colId xmlns:a16="http://schemas.microsoft.com/office/drawing/2014/main" val="2573205351"/>
                    </a:ext>
                  </a:extLst>
                </a:gridCol>
                <a:gridCol w="592492">
                  <a:extLst>
                    <a:ext uri="{9D8B030D-6E8A-4147-A177-3AD203B41FA5}">
                      <a16:colId xmlns:a16="http://schemas.microsoft.com/office/drawing/2014/main" val="1063005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87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(1,1)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(1,8)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1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75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(3,2)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(4,2)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(5,2)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(5,7)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(6,7)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2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(1,2)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5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(2,2)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4588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4F3832DF-BEAF-49E4-A3F2-6387E755B9EB}"/>
              </a:ext>
            </a:extLst>
          </p:cNvPr>
          <p:cNvSpPr txBox="1"/>
          <p:nvPr/>
        </p:nvSpPr>
        <p:spPr>
          <a:xfrm>
            <a:off x="6096000" y="2065867"/>
            <a:ext cx="3868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更改後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r>
              <a:rPr lang="zh-TW" altLang="en-US" sz="2400" dirty="0"/>
              <a:t>使用</a:t>
            </a:r>
            <a:r>
              <a:rPr lang="en-US" altLang="zh-TW" sz="2400" dirty="0"/>
              <a:t>1D</a:t>
            </a:r>
            <a:r>
              <a:rPr lang="zh-TW" altLang="en-US" sz="2400" dirty="0"/>
              <a:t> </a:t>
            </a:r>
            <a:r>
              <a:rPr lang="en-US" altLang="zh-TW" sz="2400" dirty="0"/>
              <a:t>array</a:t>
            </a:r>
            <a:r>
              <a:rPr lang="zh-TW" altLang="en-US" sz="2400" dirty="0"/>
              <a:t> </a:t>
            </a:r>
            <a:r>
              <a:rPr lang="en-US" altLang="zh-TW" sz="2400" dirty="0"/>
              <a:t>and STL SORT</a:t>
            </a:r>
            <a:endParaRPr lang="zh-TW" altLang="en-US" sz="24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BF35A4E9-8DE4-45BB-AC37-C3BDB07BC4A9}"/>
              </a:ext>
            </a:extLst>
          </p:cNvPr>
          <p:cNvSpPr/>
          <p:nvPr/>
        </p:nvSpPr>
        <p:spPr>
          <a:xfrm>
            <a:off x="6202837" y="3105841"/>
            <a:ext cx="3554952" cy="83099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優先度</a:t>
            </a:r>
            <a:r>
              <a:rPr lang="en-US" altLang="zh-TW" dirty="0"/>
              <a:t>0-&gt;1-&gt;2-&gt;3-&gt;4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9FDE209-F271-45C7-8AF1-D9364489C111}"/>
              </a:ext>
            </a:extLst>
          </p:cNvPr>
          <p:cNvSpPr/>
          <p:nvPr/>
        </p:nvSpPr>
        <p:spPr>
          <a:xfrm>
            <a:off x="6202837" y="4218361"/>
            <a:ext cx="3554952" cy="83099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優先度相同，</a:t>
            </a:r>
            <a:r>
              <a:rPr lang="en-US" altLang="zh-TW" dirty="0"/>
              <a:t>row</a:t>
            </a:r>
            <a:r>
              <a:rPr lang="zh-TW" altLang="en-US" dirty="0"/>
              <a:t>小優先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CF2C3E9-8796-4927-A7D3-AF7F759E5381}"/>
              </a:ext>
            </a:extLst>
          </p:cNvPr>
          <p:cNvSpPr/>
          <p:nvPr/>
        </p:nvSpPr>
        <p:spPr>
          <a:xfrm>
            <a:off x="6202837" y="5256880"/>
            <a:ext cx="3554952" cy="83099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row</a:t>
            </a:r>
            <a:r>
              <a:rPr lang="zh-TW" altLang="en-US" dirty="0"/>
              <a:t>相同，</a:t>
            </a:r>
            <a:r>
              <a:rPr lang="en-US" altLang="zh-TW" dirty="0"/>
              <a:t>col</a:t>
            </a:r>
            <a:r>
              <a:rPr lang="zh-TW" altLang="en-US" dirty="0"/>
              <a:t>小優先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44FCAA6-DDB0-4D8F-8894-D7AF0987BB6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7980313" y="3936838"/>
            <a:ext cx="0" cy="281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88D4B48-3B84-4FFD-AF19-DD9B59442389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980313" y="5049358"/>
            <a:ext cx="0" cy="207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92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D83418E5-A299-49BB-B47B-D6AB31C4A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1" y="2020823"/>
            <a:ext cx="11765017" cy="68589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17E7F8B-516F-445F-B201-28098A288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90" y="4151282"/>
            <a:ext cx="11765017" cy="68589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6EC149D-C33D-41A4-854D-8B6B1DEB7BA1}"/>
              </a:ext>
            </a:extLst>
          </p:cNvPr>
          <p:cNvSpPr txBox="1"/>
          <p:nvPr/>
        </p:nvSpPr>
        <p:spPr>
          <a:xfrm>
            <a:off x="213490" y="1156420"/>
            <a:ext cx="2912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更改前 </a:t>
            </a:r>
            <a:r>
              <a:rPr lang="en-US" altLang="zh-TW" sz="3600" dirty="0"/>
              <a:t>:</a:t>
            </a:r>
            <a:r>
              <a:rPr lang="zh-TW" altLang="en-US" sz="3600" dirty="0"/>
              <a:t> </a:t>
            </a:r>
            <a:endParaRPr lang="en-US" altLang="zh-TW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847BDAC-D183-4142-BD51-45891D135663}"/>
              </a:ext>
            </a:extLst>
          </p:cNvPr>
          <p:cNvSpPr txBox="1"/>
          <p:nvPr/>
        </p:nvSpPr>
        <p:spPr>
          <a:xfrm>
            <a:off x="213490" y="3379509"/>
            <a:ext cx="386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更改後 </a:t>
            </a:r>
            <a:r>
              <a:rPr lang="en-US" altLang="zh-TW" sz="3600" dirty="0"/>
              <a:t>:</a:t>
            </a:r>
            <a:r>
              <a:rPr lang="zh-TW" altLang="en-US" sz="3600" dirty="0"/>
              <a:t> 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2725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51C34C-651B-4768-80EB-3B96A413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2.1Alpha-Beta/</a:t>
            </a:r>
            <a:r>
              <a:rPr lang="en-US" altLang="zh-TW" sz="3600" dirty="0" err="1"/>
              <a:t>NegaScout</a:t>
            </a:r>
            <a:r>
              <a:rPr lang="zh-TW" altLang="en-US" sz="3600" dirty="0"/>
              <a:t>效能改善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966B22-B369-4633-9AA7-4A64311592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1" r="48691"/>
          <a:stretch/>
        </p:blipFill>
        <p:spPr>
          <a:xfrm>
            <a:off x="685801" y="2151054"/>
            <a:ext cx="7270422" cy="80759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D9719C4-AB03-4657-9AB9-3681D2296F90}"/>
              </a:ext>
            </a:extLst>
          </p:cNvPr>
          <p:cNvSpPr txBox="1"/>
          <p:nvPr/>
        </p:nvSpPr>
        <p:spPr>
          <a:xfrm>
            <a:off x="685801" y="3429000"/>
            <a:ext cx="7770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排序的目的是為了可以更快的剪枝</a:t>
            </a:r>
            <a:endParaRPr lang="en-US" altLang="zh-TW" sz="2400" dirty="0"/>
          </a:p>
          <a:p>
            <a:r>
              <a:rPr lang="zh-TW" altLang="en-US" sz="2400" dirty="0"/>
              <a:t>但同時也會付出相對應的排序成本</a:t>
            </a:r>
            <a:endParaRPr lang="en-US" altLang="zh-TW" sz="2400" dirty="0"/>
          </a:p>
          <a:p>
            <a:r>
              <a:rPr lang="zh-TW" altLang="en-US" sz="2400" dirty="0"/>
              <a:t>所以當排序成本</a:t>
            </a:r>
            <a:r>
              <a:rPr lang="en-US" altLang="zh-TW" sz="2400" dirty="0"/>
              <a:t>&gt;</a:t>
            </a:r>
            <a:r>
              <a:rPr lang="zh-TW" altLang="en-US" sz="2400" dirty="0"/>
              <a:t>剪枝所降低時間，並不符合原先目的</a:t>
            </a:r>
          </a:p>
        </p:txBody>
      </p:sp>
    </p:spTree>
    <p:extLst>
      <p:ext uri="{BB962C8B-B14F-4D97-AF65-F5344CB8AC3E}">
        <p14:creationId xmlns:p14="http://schemas.microsoft.com/office/powerpoint/2010/main" val="400015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667DCBB-836F-495C-88D4-6C33E089A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337" y="1932923"/>
            <a:ext cx="6777326" cy="431547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DE56C2C-11AC-41EE-9157-7EEFE313B66B}"/>
              </a:ext>
            </a:extLst>
          </p:cNvPr>
          <p:cNvSpPr/>
          <p:nvPr/>
        </p:nvSpPr>
        <p:spPr>
          <a:xfrm>
            <a:off x="2707337" y="3404862"/>
            <a:ext cx="6777326" cy="1055802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9F6158CB-F96E-47AB-90A3-5E052B54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TW" sz="3600" dirty="0"/>
              <a:t>2.1Alpha-Beta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106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BF971771-4517-49E8-999E-C332567270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660800"/>
              </p:ext>
            </p:extLst>
          </p:nvPr>
        </p:nvGraphicFramePr>
        <p:xfrm>
          <a:off x="473837" y="478274"/>
          <a:ext cx="11241151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6995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1376</TotalTime>
  <Words>2098</Words>
  <Application>Microsoft Office PowerPoint</Application>
  <PresentationFormat>寬螢幕</PresentationFormat>
  <Paragraphs>1639</Paragraphs>
  <Slides>30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新細明體</vt:lpstr>
      <vt:lpstr>Arial</vt:lpstr>
      <vt:lpstr>Calibri</vt:lpstr>
      <vt:lpstr>Calibri Light</vt:lpstr>
      <vt:lpstr>Wingdings</vt:lpstr>
      <vt:lpstr>天體</vt:lpstr>
      <vt:lpstr>週進度報告(10/8)</vt:lpstr>
      <vt:lpstr>目錄</vt:lpstr>
      <vt:lpstr>PowerPoint 簡報</vt:lpstr>
      <vt:lpstr>PowerPoint 簡報</vt:lpstr>
      <vt:lpstr>排序更改</vt:lpstr>
      <vt:lpstr>PowerPoint 簡報</vt:lpstr>
      <vt:lpstr>2.1Alpha-Beta/NegaScout效能改善</vt:lpstr>
      <vt:lpstr>2.1Alpha-Beta</vt:lpstr>
      <vt:lpstr>PowerPoint 簡報</vt:lpstr>
      <vt:lpstr>2.1 NegaScout</vt:lpstr>
      <vt:lpstr>PowerPoint 簡報</vt:lpstr>
      <vt:lpstr>PowerPoint 簡報</vt:lpstr>
      <vt:lpstr>PowerPoint 簡報</vt:lpstr>
      <vt:lpstr>PowerPoint 簡報</vt:lpstr>
      <vt:lpstr>調整棋盤位置權重的方法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週進度報告</dc:title>
  <dc:creator>A6221010</dc:creator>
  <cp:lastModifiedBy>cjc</cp:lastModifiedBy>
  <cp:revision>23</cp:revision>
  <dcterms:created xsi:type="dcterms:W3CDTF">2021-09-21T08:18:15Z</dcterms:created>
  <dcterms:modified xsi:type="dcterms:W3CDTF">2021-10-16T04:34:48Z</dcterms:modified>
</cp:coreProperties>
</file>