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1" r:id="rId2"/>
    <p:sldId id="257" r:id="rId3"/>
    <p:sldId id="362" r:id="rId4"/>
    <p:sldId id="25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03T02:54:20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10037 6597 0,'0'0'0,"17"0"15,1 0 1,-1 0-1,1 0-15,0 0 16,17 0 0,0 0-1,-17 0-15,17 0 16,-17 0 0,70 0-1,-35 0 1,35 0-1,-35-18 1,-35 18 15,-1 0-31</inkml:trace>
  <inkml:trace contextRef="#ctx0" brushRef="#br0" timeOffset="1080.3">10407 6315 0,'-18'0'0,"1"0"32,-1 0-32,0 0 15,-35 35 1,18-35 0,0 35-1,17-35 1,-52 36-1,17-1 1,-18 0 0,36-17-1,17-18 32,18 17 78,0 1-125,18-18 16,-18 18-16,18 17 15,17 0 1,-35-17-16,53 35 16,-18-18-1,0 0 1,1-17 0,-36 0-1</inkml:trace>
  <inkml:trace contextRef="#ctx0" brushRef="#br0" timeOffset="4038.36">2381 14534 0,'18'18'63,"-18"0"-63,0-1 0,0 1 0,18 35 15,-18-35 1,0 87 0,17-16-1,-17 16 1,18-16 0,-18-1-1,0 0 1,35-35-1,-35 0 1,0-18 0,18-35 46,-18-18-46,0-52-16,0 52 15</inkml:trace>
  <inkml:trace contextRef="#ctx0" brushRef="#br0" timeOffset="4489.49">2346 14640 0,'-18'0'0,"1"0"16,17 18 0,35-18-16,-70 53 31,-1 0-15,1-18-1,17-35-15,-34 35 16,52-17-1,-18-18 1,18-18 31,18-35-31</inkml:trace>
  <inkml:trace contextRef="#ctx0" brushRef="#br0" timeOffset="4853.66">2469 14623 0,'0'-18'31,"0"36"-15,18-18-16,0 0 0,-1 35 15,-17-17-15,36 34 16,52 37 0,-35-1-1,17-18 1,-34-34-1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03T02:47:1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9207 0,'-18'0'63,"1"0"-63,-1 0 0,0 0 15,1 0-15,-18 0 16,-1 0-1,19 0 1,-1 0 0,0-17 15,1-18-15,-1 35-16,0-53 15,1-18 1,-1 36-1,18-18 1,0 35 0,0-52-1,0 34 1,18-16 0,-1-1 15,19 17-16,-1-34 1,18 17 0,-18 0-1,-17 35 1,17 1 0,-17 17 15,-1-36-16,1 36-15,17-17 16,-17 17 0,0 0-1,17 0 17,-35-18-17,17 18 1,1 18-1,0-18-15,-1 35 32,19-17-17,-36 17 1,17-35 0,-17 18-16,18 17 15,0 0 1,-18 0-1,0-17-15,17 0 16,-17 17 0,0 0-1,0 1 1,-17 16 0,-1-16-1,18-19-15,-35 36 31,17 0-31,0-18 32,1-35 46,17 18-63,-18-18-15,18 18 16,-18-18 0,18 17-1</inkml:trace>
  <inkml:trace contextRef="#ctx0" brushRef="#br0" timeOffset="5755.49">21467 8908 0,'-18'17'141,"0"-17"-125,1 0-16,-1 0 0,18 18 15,-35-18-15,-36 35 16,-17-17 15,-18 17-15,-17-35-1,87 18-15,-122-18 16,34 17 0,18-17-1,53 0 1,53-17 31,-17-36-32,-19-18 1,36 54-16,0-72 31,0 1-31,18 0 16,53-18 0,-18 36 15,-18 17-16,53 0 1,0 18 0,-35-18-1,35 17 1,-35 1 0,35 0-1,-35 17 1,-17 18-1,34 0 1,-17 0 0,18 0-1,17 0 1,-53 0 0,18 0-1,-18 18 16,-17-1-15,35 19 0,-18-1-1,0 0 1,1 1 0,-1-1-1,-17 18 1,-1 0-1,1 17 1,-18-35 0,0 18-1,0 0 1,-18-17 0,1 17 15,-19-1-16,1 1 1,0 18 0,17-36-1,1-17 17,17-1-32,-18-17 15,-17 18 1,-18 17-1,0 1 1,18-36 0,-18 35-1,17-17 1,-17-18 15,36 0-15,-1 0-1</inkml:trace>
  <inkml:trace contextRef="#ctx0" brushRef="#br0" timeOffset="14354.97">24077 7832 0,'18'0'78,"-18"-18"-63,35 18-15,-17 0 16,-1 0-16,1 0 0,35-35 16,0 17-1,-36 18-15,72-35 16,69 0 0,19 17-1,52 0 1,36 18-1,-124 0 1,-35 0 0,-89 0-16,142-17 15,-141 17-15,140 0 16,1 0 15,-18 0-15,-53 0-1,-35 0 1,18 0 0,35 0-1,0 0 1,-54 0 0</inkml:trace>
  <inkml:trace contextRef="#ctx0" brushRef="#br0" timeOffset="75724.03">24059 9031 0,'0'-18'47,"18"18"0,0 0 0,-1 0-32,1 0-15,0 0 0,17 0 16,0 0 0,18 0-1,-18 18 1,-35 0-1,18 17 1,-18-17-16,18-18 0,-1 53 16,1-18-1,0 0 1,-18 18 0,0-18-1,0 18 1,-36-17 15,-17 34-15,36-35-1,-19 1 1,1-36 0,-35 35-1,34 0 1,36-17-16,-53-18 15,36 0 1,34 0 109,1 0-109,0 0-16,-18-18 0,35 18 15,-35-17-15,35 17 16,-17 0 0,17 0-1,0 0 1,-17 0-1,17 0 1,-17 35 0,35 0-1,-35 18 1,34 18 0,-52-19-1,0 1 1,0 0 15,-35-17-15,0 17-1,-18-1 1,-18-16 0,36-1-1,0-17 1,17-1-1,1-17 1,-1 18 15,0-18-15,1 0 0,-1 0-1</inkml:trace>
  <inkml:trace contextRef="#ctx0" brushRef="#br0" timeOffset="77217.09">25259 9313 0,'-18'0'0,"18"-17"15,-17 17 1,17-18-1,-18 18 1,0 0 15,18-18-15,-35 18 0,0 0-1,17 0 1,0 0-1,-17 18 1,0 0 0,17-1-1,18 1 1,-17-18-16,17 18 16,-36 17-1,36 35 1,0-34 15,0 17-15,0-18-1,0 0 1,18 0 0,0-35-1,-18 18 1,35-18-1,0 0 1,18 0 0,-18 0-1,1-18 17,-19 1-32,19-36 15,-1 0 1,-17 0 15,-18 35-31,17 1 16,-17-18-1,18-1 1,-36 36 109,18 36-109,0-19-16,-17 1 0,-1 17 15,0 36-15,-17 17 16,35 0-1,-35 18 17,17 0-17,18 0 1,0-1 0,0 1-1,0-53 1,0-18-1,0 1 1,18-54 93</inkml:trace>
  <inkml:trace contextRef="#ctx0" brushRef="#br0" timeOffset="78276.92">25912 9313 0,'0'-17'0,"-36"17"31,19 0-31,-1 0 16,0 0 31,1 0-32,-1 17 1,-17-17-16,35 18 0,-18 0 31,18-1-15,-18 1 0,18 17-1,0-17 1,0-1-1,18 1 1,35 0 0,-18 17-1,1-35 17,-19 0-17,19 0 1,16 0-1,-34-18 1,0 1 0,-1-1-1,1-35 1,-18 36 15,0-19-15,0 1-1,0 17 1,-18 18 0,18-35-1,-17 35 95</inkml:trace>
  <inkml:trace contextRef="#ctx0" brushRef="#br0" timeOffset="79318.06">25982 10054 0,'-18'0'15,"1"0"-15,-1 0 31,18-17-15,-17 17-16,-1 0 16,0 0 15,1 0-15,17 17-16,-53-17 15,35 35 1,0-17-1,18 0 1,0 35 0,0-18-1,0 18 1,0-18 0,0 0-1,18-35 16,17 0-15,1 18 0,-19-18-1,19 0 1,-19 0 0,1 0-1,17-35 1,0-1-1,-35 19 1,18-18 0,0-18-1,-1 35 1,-17 0 0</inkml:trace>
  <inkml:trace contextRef="#ctx0" brushRef="#br0" timeOffset="82271.53">26970 9419 0,'0'18'78,"0"-1"-78,0 1 16,0 0-16,0 35 16,17 17-1,-34-17 1,17 0-1,0-35-15,0 17 16,17 0 0,-17-17 46,18-18 63,0 0-109,-1 0-16,1 0 0,0-18 0,35-17 15,17 35 1,-35 0 0,-17 0 15,0 0-15,17 18-1,0 17 1,1 0-1,-19 0 1,1 18 0,-1-53-16,1 36 15,0-1 1,-18 18 0,0 17-1,0-17 1,-18 0-1,-17-18 1,0 18 15,-1-17-15,-17-36 0,53 17-1,-17-17 1,-19 18-1,19-18 1,-18 0 0,-1 0-1,19 0 1,-1 0 0,18-18 62,0 1-78,0-1 0,0-17 15,0-18-15</inkml:trace>
  <inkml:trace contextRef="#ctx0" brushRef="#br0" timeOffset="83020.5">27146 9419 0,'18'0'63,"0"0"-63,-1 0 15,18 0-15,18-17 16,-17-1 15,17 18-15,-1 0-1,1 0 1,-35 0-16</inkml:trace>
  <inkml:trace contextRef="#ctx0" brushRef="#br0" timeOffset="84603.76">27817 9560 0,'17'0'31,"1"-17"-15,-1-1-16,-17 0 15,18 18-15,0 0 16,-1 0 0,1-17-1,17 17 1,-17-18-1,17 18 17,-17 0-17,17 0 1,0 18 0,18 17-1,-17 0 1,16-17-1,-34 35 1,0-53-16,-18 53 16,53 17 15,-53 18-15,0-52-16,0-19 15,17 36 1,-17 18-1,0-1 1,-35-34 0,17-1-1,18-17-15,-17-1 16,-19 19 0,1-19-1,0 18 1,-18 1 15,35-36-31,-17 17 16,-18 19-1,18-1 1,0-17 0,70-18 187,-17 0-203,-1 0 15,18 0-15,1 0 0,-19 0 16,36 0-16,18 0 16,-18 0-1,-18 0 1,0 0 15,-17 0-15,0 0-1,-1 0 1,1 0 15,0 0-15</inkml:trace>
  <inkml:trace contextRef="#ctx0" brushRef="#br0" timeOffset="86544.27">29457 9437 0,'-18'0'63,"1"0"-32,17 17 31,0 1-46,-18-18-16,0 0 16,1 18-16,17-1 0,-18 19 15,-17 34 1,0 18-1,-1-70 1,1 105 0,0-34-1,35-36 1,0 17 0,0-35-1,0-17-15,0 35 16,0 35-1,17-35 1,19 18 0,-19-18-1,19-18 1,16 0 0,19 18-1,-36-35 1,36-18-1,-1-18 17,36-53-17,-70 54 1,-19-18 0,-17-1-1,0 1 1,0-18-1,-17 35 1,-36-34 0,-18 16-1,-17-17 1,17 36 15,54 17-31,-19 0 16,1 0 15,17 0-15,-17 0-1,18 0 1,-1 0 0,0 17-1,-17-17 1,17 18-1,36-36 48,0 18-47,-1 0-16</inkml:trace>
  <inkml:trace contextRef="#ctx0" brushRef="#br0" timeOffset="87599.78">30286 9507 0,'-18'0'0,"18"18"16,-17-18-16,17 35 16,-18 1-1,18-1 17,0 18-17,0-18 1,0-17-16,0 52 15,0 1 1,35-54 0,-17 1-1,-18 0 1,18-1 15,-1-17-15,1 0-1,0 36 1,17-36 0,-18 17-1,-17 1 17,36 0-17,-36-1-15,17 1 16,19-1-1,-36 1 1,0 35 0,0-18-1,0 18 1,0-18 0,-18 18-1,0 18 1,-17-36-1,-18 0 17,18 1-17,0-19 1,-1-17 0,-17 18-1,36 0 1,-1-18-1,0 0-15,18 17 16,-17-17 0,-18 0-1,35-35 48,-18 17-48,18 1-15</inkml:trace>
  <inkml:trace contextRef="#ctx0" brushRef="#br0" timeOffset="88453.36">30215 9525 0,'18'0'31,"0"0"-16,-1 0 17,1 0-32,0 0 15,35 0 1,17 0 0,-35 0-1,1 0 1,-19 0-1,1 0 1,0 0 0,-1 0 31,1-18-32,-1 18 1,-17-17-16,18 17 15,0-18 1,-1 18 15,1 0-31,0 0 47,-18-18-31,17 18-1,1 0 17</inkml:trace>
  <inkml:trace contextRef="#ctx0" brushRef="#br0" timeOffset="92061.22">24201 10866 0,'0'17'31,"0"1"-31,0-1 16,0 1-1,0 0-15,0-1 16,0 1 0,0 0-1,0 35 16,0-18-15,-18-18-16,18 19 16,0 17-1,0-36-15,-18 54 16,18-36 0,-53 18-1,36 0 1,17 0-1,0-35 1,0-1 0,17-17 140,1 0-140,0 0-16,-1 0 0,1 0 15,17 0-15,36 0 16,-36 0-1,0 0 1,1 18 15,-19-1-15,1 1 0,-18 0-16,17-1 31,-17 19-16,18-19 1,-18 1 0,0 17-1,0 0 1,-35 1 0,-36-1-1,36 18 1,-18-35-1,18-1 1,-18 19 0,35-19-1,1-17 1,-19 0 15,-17 0-15,-35 0-1,18 0 1,52 0 0</inkml:trace>
  <inkml:trace contextRef="#ctx0" brushRef="#br0" timeOffset="92663.16">24201 10901 0,'17'0'31,"1"0"-16,-1 0-15,1 0 0,53 17 32,-36-17-32,53 18 15,18 0 1,-35-1 0,-36-17-1</inkml:trace>
  <inkml:trace contextRef="#ctx0" brushRef="#br0" timeOffset="93712.07">24941 11095 0,'18'0'16,"0"0"-1,-1 0 1,1 0-1,0 0 1,-1 0 0,18 0-1,-17 0-15,17 17 16,18 1 0,-35 17-1,0-17 1,17 53-1,-35-18 1,18-1 0,-18 19-1,0 0 1,-53-1 0,17-17-1,1-18 16,-18 18-15,-35 0 0,35 0-1,18-35 1,-18 17 0,18-17-1,17-18 16,36 0 48,-1 0-64,18 17-15,1-17 0,87 18 16,-105-18-1,52 18 1,1-1 0,-53-17-1,-1 0 1,19 0 0,-19 0-1,18 0 1,-17 0 15,-18 18-15,0-36 62</inkml:trace>
  <inkml:trace contextRef="#ctx0" brushRef="#br0" timeOffset="94743.26">26070 10918 0,'-17'0'16,"-1"0"-16,0 0 46,1 0-46,-1 0 16,-35 0 15,53 18-31,-17-18 0,-19 18 16,-34 35 0,34 0-1,1 17 1,35-35-1,0 1 1,0-1 0,18 18-1,35 0 1,0-18 0,0-35-1,-18 0 1,35 0 15,-17 0-15,0-35-1,0-18 1,-35-18 0,-1 71-16,-17-53 15,18 0 1,0 1-1,-18 34 1,0 0 15,-18 18 32,18-17-63,-18 17 15,1 0-15,-19 0 16,19 0-16</inkml:trace>
  <inkml:trace contextRef="#ctx0" brushRef="#br0" timeOffset="95742.34">26211 11836 0,'-17'0'15,"-1"0"-15,0 0 0,1 0 16,-1 0 0,1 0-1,-1 0-15,0 0 16,-35 53 0,18-36-1,0 1 1,17 17-1,1 0 17,-1 18-17,18-35 1,0 35 0,0-35-1,0 17 1,0-18-1,35-17 17,-17 18-17,-1-18-15,36 18 16,0-18 0,0 0-1,18-36 16,-18 19-15,-36-1 0,19-35-1,-19-17 1,-17 17 0,0 0-1,0 18 1,0 17-1,-17 0 17,-1 1 61,0 17-77,18-18-16,-17 0 0</inkml:trace>
  <inkml:trace contextRef="#ctx0" brushRef="#br0" timeOffset="97790.78">27023 11007 0,'0'17'62,"0"1"-62,0 0 16,0-1-16,0 18 15,-18 1-15,18 34 16,0 1 0,0-36-16,-18 18 15,18 0 1,0-35-16,0-1 16,0 1 93,18-18-93,0 0-16,-1 0 0,19 0 15,17 0 1,-18 0-16,71 0 15,-18 0 1,-53 35 0,0-17-1,1 17 1,-36 0 0,35 1-1,-17-1 1,-18 18-1,0 17 1,0-34 15,-53 17-15,0 0 0,-18-18-1,1 0 1,-18-17-1,35 17 1,17-35 0,19 0-1,-1 0 17,0 0-17,1 0 1,-19-35-1,19 35 1,-36-36 0,18 19-1,35-1 1,-18-35-16</inkml:trace>
  <inkml:trace contextRef="#ctx0" brushRef="#br0" timeOffset="98439.18">27093 11095 0,'18'0'78,"0"0"-78,-1 0 16,1 0-16,0 0 0,52 0 16,1 0-1,-54 0 1,1 0-16,52 0 16,1 0-1,-53 0 1,-1 0 46,1 0-46,0 0-16,17 0 16,-18 0-1</inkml:trace>
  <inkml:trace contextRef="#ctx0" brushRef="#br0" timeOffset="99263.76">27905 11060 0,'0'17'62,"0"1"-62,0-1 16,0 54-1,0-53-15,0 52 16,0 1 0,0 17-1,0 18 1,0-53-1,0 0 1,0 17 0,0-17-1,0 0 17,0-18-17,0 1 1,0-1-1,0-17 1,0 17 0,0-18-1</inkml:trace>
  <inkml:trace contextRef="#ctx0" brushRef="#br0" timeOffset="100870.84">29069 11271 0,'18'0'63,"-1"0"-48,1 0-15,-1 0 16,1 0-16,17 0 15,-17 0 1,17 0 0,-17 0-1,0 18-15,-1 17 32,-17-17-32,18 17 15,-1 18 1,19 0-1,-19 17 1,-17 19 0,-17-36-1,-54 35 1,36-53 0,-18 0-1,0-17 1,18-18-1,-36 35 1,54-35 0,-36 0 15,-18 0-15,71-17-1,-18 17 1,36 0 93,0 0-109,-1 0 16,1 0-16,0 17 15,17 1 1,-17 17 0,-1 0-1,1-17 1,0 17 0,-1 1-1,1-19 16,-18 19-15,0-1 0,0 0-1,-35 0 1,-1 1 0,1-1-1,17-35-15,-35 18 16,18-1-1,-18 1 1,36-18 31,-1 0-31,0 0-1,1 0 16,-1-18-15,0-35-16</inkml:trace>
  <inkml:trace contextRef="#ctx0" brushRef="#br0" timeOffset="102212.32">30145 11254 0,'0'-18'0,"-35"18"15,35-18 1,0 1-16,-36 17 16,19 0 15,-1 0-31,0 0 15,-17 0 1,-71 53 0,18 17-1,35 1 1,53-54-16,-17 19 16,-36-1-1,53 18 1,0-36-1,17 19 1,1-1 0,0-35-1,17 18 1,0-18 0,36 0 15,-1-18-16,1-35 1,-36-17 0,0 34-1,-17 1 1,-18 0 0,0 17-1,18 18 1,-18 18 109,0-1-110,0 1-15,0 0 0,0 35 16,0-36-16,0 124 16,0 18-1,-36 0 1,19-36 0,-1-52-1,18-36-15,0 36 16,0-36-1,0 18 1,0-36 0,0 1 15</inkml:trace>
  <inkml:trace contextRef="#ctx0" brushRef="#br0" timeOffset="105301.24">29616 7214 0,'-18'0'47,"18"18"-31,0 0 15,-18-18-31,36 0 0,-18 17 0,-18 36 16,-52 35-1,17 36 1,35-124-16,-35 106 16,0-18-1,36 0 1,17 0 0,0-17-1,0-1 1,17-17 15,1-17-15,-18-19-1,18-17 1,17 0 0,0 0-1,18-17 1,-35 17-16,-1-36 15,1 36 1,17-17 0,-35-1-16,36 0 15,-19 1 17,1-1-17,-36 18 79,18-18-94,-17 18 0,-1 0 16,-17 0-1,17 0 1,0 0 78,1 0-94,-1 0 15,1 0-15,-1 0 16</inkml:trace>
  <inkml:trace contextRef="#ctx0" brushRef="#br0" timeOffset="106449.28">30180 7338 0,'0'17'31,"-18"-17"-31,1 0 15,17 36 1,-18-19 0,1 1-1,-1 35 1,18-35-16,-124-54 16,107 54-16,-1 35 15,1 17 1,-1-17-1,18-17 17,0-19 15,18-17-16,34 0-16,37 35 1,-89-17-16,88 17 16,-35-17-1,-36 0-15,1-18 16,0 35 15,-1-17-15,1-1-16,-18 18 31,18 18-31,-18-17 31,0-1-15,0 0 0,0-17-16,-18 35 15,-17-36 1,-36 36-1,18-17 1,18-36 0,17 17-1,-17-17 1,17 0 0,1 0 15,-36 0-16,-18 0 1,54 0 0,-1 0-1,-17 0 1,-1-17 0,1-36-1,35 0 1</inkml:trace>
  <inkml:trace contextRef="#ctx0" brushRef="#br0" timeOffset="107112.46">30074 7391 0,'36'-18'63,"-36"0"-48,17 18-15,18 0 0,-17 0 16,35 0 0,0 0-1,35 0 1,-53 0-1,1 18 1,-19-18 109</inkml:trace>
  <inkml:trace contextRef="#ctx0" brushRef="#br0" timeOffset="108081.31">30921 7355 0,'-18'0'32,"1"0"-17,-1 0-15,0 0 32,18 36-17,-17-36-15,-1 17 16,18 19-1,-35-1 1,35-17-16,0 17 31,0 18-15,0 17 0,17-17-1,1-18 1,-18 18-1,35-53 1,-17 0 15,0 0-15,17-35 0,-17 35-16,35-35 15,-36-18 1,18-53-1,1 71 1,-36-53 0,17 52 15,-17 19-15,0-1 15,0 0 0,-17 18-15,-1 0-1,0 0 17,1 18-17,-36-18-15,53 18 0</inkml:trace>
  <inkml:trace contextRef="#ctx0" brushRef="#br0" timeOffset="109101.81">30921 8220 0,'-18'0'31,"1"0"-31,-1 0 16,0 0-1,1 0-15,17 17 0,-18 1 16,0 0 0,18-1-1,-17 19 1,17-1-1,0 0 1,0 18 0,0-18-1,35 1 17,18-1-17,-35-18 1,-18 1-1,17-18 1,19 0 0,17-18-1,-18-17 1,-18 18 0,19-19-1,-36 1 1,17 0-1,-17-18 1,0 18 0,0 17-1,0-17 17,0 17-17,0-17 1,-17 35-1</inkml:trace>
  <inkml:trace contextRef="#ctx0" brushRef="#br0" timeOffset="111827.72">31556 7461 0,'18'0'47,"-1"0"-32,1 0-15,17 0 16,36 36 0,-36-36-16,53 52 15,36 19 1,-19-18-1,-52-18 1,-35 0 0,17 1-1,-35 17 1,0-18 0,-17 53-1,-54-17 16,1-36-15,17 0 0,0-17-1,17 0 1,-16-18 0,34 0-16,-53 0 15,1 0 1,52 0-1,1 0 1,34 0 93,1 0-93,-1 0-16,19 0 0,-19 0 16,19 35-16,17 18 15,17-18 1,-35 0 0,-17 1-1,0-1 1,-18 0-1,17 18 1,-17-18 0,-35 18-1,-18-18 1,-17 1 0,34-19 15,1-17-16,0 0 1,-18 0 0,18 0-1,-1 0 48</inkml:trace>
  <inkml:trace contextRef="#ctx0" brushRef="#br0" timeOffset="112960.29">32667 7708 0,'0'0'15,"-17"0"-15,-1-17 16,0-1-16,1 18 15,-1 0 1,0 0 0,1 0 15,-1 35-15,0-35-16,18 53 15,-17 0 1,-1 18-1,18-1 1,0 1 0,35-18-1,-17-53 17,0 0-17,-1 0-15,36 0 31,-17-36-15,69-52 0,-87 53-1,0 0 1,-1 35 125,-34 0-141,-1 35 15,0 0-15,18-17 16,-17 88-1,-36-1 1,18 54 0,35-71-1,-18 1 1,0-1 0,18-35-1,-17 35 1,17-35-1,0 0 1,0-36 0,0 1-1,0-36 48,0 36-63</inkml:trace>
  <inkml:trace contextRef="#ctx0" brushRef="#br0" timeOffset="113891.85">32967 8096 0,'0'0'0,"-18"0"0,1 0 46,-1 0-46,-17 18 16,0 52 0,35-52-16,-18 53 15,0-1 1,1 18 0,17-35-1,0-17 1,0-1 15,35 0-15,-35-17-1,18-18 17,17 0-17,0-36 1,0-16-1,-17-1 1,0 53-16,-18-71 16,17-17 15,-17 53-31,18-18 16,-18 0-1,0 18 1,0-18 15,0 17-15,-18 36 62</inkml:trace>
  <inkml:trace contextRef="#ctx0" brushRef="#br0" timeOffset="114829.78">33532 8114 0,'0'0'0,"-36"-18"31,19 18-15,-1 0-1,-35 36 1,35 16 0,-17-16-1,35-19-15,0 54 16,-18 17-1,18 0 1,0 36 0,18-54 15,17-34-31,-35 17 16,36-36-1,-19 1 1,1-18 15,0 0-15,17 0-1,0-53 1,0-53 0,-17 18-1,17-18 1,-17 53-1,-18-17 1,0 17 0,0-18-1,-18 36 1,18 0 0,-17-1-1,-19 19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(12/03)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2D4AE-C6A3-450E-A542-F7BCD613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同權重發現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A4E-E8BC-4261-867C-FAEC982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在修改</a:t>
            </a:r>
            <a:r>
              <a:rPr lang="en-US" altLang="zh-TW" dirty="0"/>
              <a:t>move generator</a:t>
            </a:r>
            <a:r>
              <a:rPr lang="zh-TW" altLang="en-US" dirty="0"/>
              <a:t>時，權重不同與原先排序一樣，但對於同權重可能不同排序有不同結果</a:t>
            </a:r>
            <a:endParaRPr lang="en-US" altLang="zh-TW" dirty="0"/>
          </a:p>
          <a:p>
            <a:r>
              <a:rPr lang="en-US" altLang="zh-TW" dirty="0"/>
              <a:t>Othello</a:t>
            </a:r>
            <a:r>
              <a:rPr lang="zh-TW" altLang="en-US" dirty="0"/>
              <a:t>是先發散後收斂</a:t>
            </a:r>
            <a:endParaRPr lang="en-US" altLang="zh-TW" dirty="0"/>
          </a:p>
          <a:p>
            <a:r>
              <a:rPr lang="zh-TW" altLang="en-US" dirty="0"/>
              <a:t>徐老師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Othello</a:t>
            </a:r>
            <a:r>
              <a:rPr lang="zh-TW" altLang="en-US" dirty="0"/>
              <a:t>發散和收斂是分區域的</a:t>
            </a:r>
            <a:endParaRPr lang="en-US" altLang="zh-TW" dirty="0"/>
          </a:p>
          <a:p>
            <a:r>
              <a:rPr lang="zh-TW" altLang="en-US" dirty="0"/>
              <a:t>熱力圖測試出結果與徐老師所說相同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因此綜合以上幾點，有可能對於在相同權重情況下也需要有適合的排序方法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6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4D6F67-F047-4A55-BF9B-F8AD6903118A}"/>
              </a:ext>
            </a:extLst>
          </p:cNvPr>
          <p:cNvSpPr txBox="1"/>
          <p:nvPr/>
        </p:nvSpPr>
        <p:spPr>
          <a:xfrm>
            <a:off x="273377" y="131975"/>
            <a:ext cx="67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驗證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AE680B0-248D-4171-B9F2-7D04A80E8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17275"/>
              </p:ext>
            </p:extLst>
          </p:nvPr>
        </p:nvGraphicFramePr>
        <p:xfrm>
          <a:off x="374459" y="1139137"/>
          <a:ext cx="2552562" cy="254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1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D67489A-D127-467C-A9DE-D92B8ABA6D8B}"/>
              </a:ext>
            </a:extLst>
          </p:cNvPr>
          <p:cNvSpPr txBox="1"/>
          <p:nvPr/>
        </p:nvSpPr>
        <p:spPr>
          <a:xfrm>
            <a:off x="3525625" y="867266"/>
            <a:ext cx="695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</a:rPr>
              <a:t>●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dirty="0"/>
              <a:t>Depth1 : (6,3) , (6,6) , (4,7) , (4,3) , (5,6) , (6,4) , (6,5)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2B5681-0F64-48B0-89E0-6079D21595EB}"/>
              </a:ext>
            </a:extLst>
          </p:cNvPr>
          <p:cNvSpPr txBox="1"/>
          <p:nvPr/>
        </p:nvSpPr>
        <p:spPr>
          <a:xfrm>
            <a:off x="3525625" y="1236598"/>
            <a:ext cx="81353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●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dirty="0"/>
              <a:t>Depth2 : (2,6) , (2,4) , (3,5) , (4,3) , (5,6) , (6,4) , (2,7) </a:t>
            </a:r>
          </a:p>
          <a:p>
            <a:r>
              <a:rPr lang="en-US" altLang="zh-TW" dirty="0"/>
              <a:t>	Parent node : Depth1 : (6,6) </a:t>
            </a:r>
          </a:p>
          <a:p>
            <a:pPr lvl="1"/>
            <a:r>
              <a:rPr lang="en-US" altLang="zh-TW" dirty="0"/>
              <a:t>(2,6) :</a:t>
            </a:r>
            <a:r>
              <a:rPr lang="zh-TW" altLang="en-US" dirty="0"/>
              <a:t> 權重</a:t>
            </a:r>
            <a:r>
              <a:rPr lang="en-US" altLang="zh-TW" dirty="0"/>
              <a:t>4</a:t>
            </a:r>
          </a:p>
          <a:p>
            <a:pPr lvl="1"/>
            <a:r>
              <a:rPr lang="en-US" altLang="zh-TW" dirty="0"/>
              <a:t>(2,4) :</a:t>
            </a:r>
            <a:r>
              <a:rPr lang="zh-TW" altLang="en-US" dirty="0"/>
              <a:t> 權重</a:t>
            </a:r>
            <a:r>
              <a:rPr lang="en-US" altLang="zh-TW" dirty="0"/>
              <a:t>5</a:t>
            </a:r>
          </a:p>
          <a:p>
            <a:pPr lvl="1"/>
            <a:r>
              <a:rPr lang="en-US" altLang="zh-TW" dirty="0"/>
              <a:t>(3,5) , (4,3) , (5,6) , (6,4) :</a:t>
            </a:r>
            <a:r>
              <a:rPr lang="zh-TW" altLang="en-US" dirty="0"/>
              <a:t>權重</a:t>
            </a:r>
            <a:r>
              <a:rPr lang="en-US" altLang="zh-TW" dirty="0"/>
              <a:t>6</a:t>
            </a:r>
          </a:p>
          <a:p>
            <a:pPr lvl="1"/>
            <a:r>
              <a:rPr lang="en-US" altLang="zh-TW" dirty="0"/>
              <a:t>(2,7) :</a:t>
            </a:r>
            <a:r>
              <a:rPr lang="zh-TW" altLang="en-US" dirty="0"/>
              <a:t> 權重</a:t>
            </a:r>
            <a:r>
              <a:rPr lang="en-US" altLang="zh-TW" dirty="0"/>
              <a:t>8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7997553-8186-4BD2-8A4C-F5A8BF86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81379"/>
              </p:ext>
            </p:extLst>
          </p:nvPr>
        </p:nvGraphicFramePr>
        <p:xfrm>
          <a:off x="7406640" y="1735300"/>
          <a:ext cx="4624260" cy="49499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19860">
                  <a:extLst>
                    <a:ext uri="{9D8B030D-6E8A-4147-A177-3AD203B41FA5}">
                      <a16:colId xmlns:a16="http://schemas.microsoft.com/office/drawing/2014/main" val="2314506175"/>
                    </a:ext>
                  </a:extLst>
                </a:gridCol>
                <a:gridCol w="1552200">
                  <a:extLst>
                    <a:ext uri="{9D8B030D-6E8A-4147-A177-3AD203B41FA5}">
                      <a16:colId xmlns:a16="http://schemas.microsoft.com/office/drawing/2014/main" val="1433085649"/>
                    </a:ext>
                  </a:extLst>
                </a:gridCol>
                <a:gridCol w="1552200">
                  <a:extLst>
                    <a:ext uri="{9D8B030D-6E8A-4147-A177-3AD203B41FA5}">
                      <a16:colId xmlns:a16="http://schemas.microsoft.com/office/drawing/2014/main" val="2153663465"/>
                    </a:ext>
                  </a:extLst>
                </a:gridCol>
              </a:tblGrid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dirty="0">
                          <a:solidFill>
                            <a:sysClr val="windowText" lastClr="000000"/>
                          </a:solidFill>
                        </a:rPr>
                        <a:t>權重 </a:t>
                      </a:r>
                      <a:r>
                        <a:rPr lang="en-US" altLang="zh-TW" sz="12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r>
                        <a:rPr lang="zh-TW" altLang="en-US" sz="1200" dirty="0">
                          <a:solidFill>
                            <a:sysClr val="windowText" lastClr="000000"/>
                          </a:solidFill>
                        </a:rPr>
                        <a:t>的</a:t>
                      </a:r>
                      <a:r>
                        <a:rPr lang="en-US" altLang="zh-TW" sz="12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Time</a:t>
                      </a:r>
                      <a:endParaRPr lang="en-US" sz="1200" b="1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Node</a:t>
                      </a:r>
                      <a:endParaRPr lang="en-US" sz="1200" b="1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3123564580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solidFill>
                            <a:sysClr val="windowText" lastClr="000000"/>
                          </a:solidFill>
                        </a:rPr>
                        <a:t>(3,5) , (4,3) , (5,6) , (6,4) 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16.07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44871786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490757920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(3,5) , (4,3) , (6,4) , (5,6)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15.82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44871786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176111556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(3,5) , (5,6) , (4,3) , (6,4) 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15.86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44871786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893631992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(3,5) , (5,6) , (6,4) , (4,3)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15.89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44871786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38659065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(3,5) , (6,4) , (4,3) , (5,6) 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15.87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44871786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3018878373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(3,5) , (6,4) , (5,6) , (4,3)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15.84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44871786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630646499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(4,3) , (3,5) , (5,6) , (6,4)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16.12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45037172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920107329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(4,3) , (3,5) , (6,4) , (5,6)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16.09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45037172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593134361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(6,4) , (3,5) , (4,3) , (5,6)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16.39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45867805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508203018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(6,4) , (3,5) , (5,6) , (4,3)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20.55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45867805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509668845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(6,4) , (4,3) , (3,5) , (5,6)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18.58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45867805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910513723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(6,4) , (4,3) , (5,6) , (3,5)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16.90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45867805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3893187462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(6,4) , (5,6) , (3,5) , (4,3)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16.57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45867805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3492699764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(6,4) , (5,6) , (4,3) , (3,5)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16.51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45867805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1985470316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(5,6) , (3,5) , (4,3) , (6,4)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16.19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45871780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3658248759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(5,6) , (3,5) , (6,4) , (4,3)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16.40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45871780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446818896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(5,6) , (4,3) , (3,5) , (6,4)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16.72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45871780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821877783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(5,6) , (4,3) , (6,4) , (3,5)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16.53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45871780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840562803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(5,6) , (6,4) , (3,5) , (4,3)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16.21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45871780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1895129832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(5,6) , (6,4) , (4,3) , (3,5)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16.72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45871780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681936559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(4,3) , (6,4) , (3,5) , (5,6)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17.88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46033191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093163308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(4,3) , (6,4) , (5,6) , (3,5)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16.91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46033191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295478265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(4,3) , (5,6) , (3,5) , (6,4)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16.21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46037166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2055719702"/>
                  </a:ext>
                </a:extLst>
              </a:tr>
              <a:tr h="19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(4,3) , (5,6) , (6,4) , (3,5)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16.29</a:t>
                      </a:r>
                      <a:endParaRPr lang="en-US" altLang="zh-TW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46037166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07" marR="5407" marT="5407" marB="0" anchor="ctr"/>
                </a:tc>
                <a:extLst>
                  <a:ext uri="{0D108BD9-81ED-4DB2-BD59-A6C34878D82A}">
                    <a16:rowId xmlns:a16="http://schemas.microsoft.com/office/drawing/2014/main" val="52982944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E6BE426-09C8-47EB-BD1D-232DB433E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99795"/>
              </p:ext>
            </p:extLst>
          </p:nvPr>
        </p:nvGraphicFramePr>
        <p:xfrm>
          <a:off x="374458" y="3867203"/>
          <a:ext cx="6759018" cy="2818071"/>
        </p:xfrm>
        <a:graphic>
          <a:graphicData uri="http://schemas.openxmlformats.org/drawingml/2006/table">
            <a:tbl>
              <a:tblPr/>
              <a:tblGrid>
                <a:gridCol w="751002">
                  <a:extLst>
                    <a:ext uri="{9D8B030D-6E8A-4147-A177-3AD203B41FA5}">
                      <a16:colId xmlns:a16="http://schemas.microsoft.com/office/drawing/2014/main" val="3438477935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1068202276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3388609131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2486011852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704098455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4026052954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1675337047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1308273092"/>
                    </a:ext>
                  </a:extLst>
                </a:gridCol>
                <a:gridCol w="751002">
                  <a:extLst>
                    <a:ext uri="{9D8B030D-6E8A-4147-A177-3AD203B41FA5}">
                      <a16:colId xmlns:a16="http://schemas.microsoft.com/office/drawing/2014/main" val="809962315"/>
                    </a:ext>
                  </a:extLst>
                </a:gridCol>
              </a:tblGrid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21534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446856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548648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613511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653404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487261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497319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319735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273361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61367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451958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916724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689520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842129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699289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601541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739492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376703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1526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684787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748448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474673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262836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62675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258948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561387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544905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436256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257035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3909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231985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368057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031247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305934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370939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322767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179262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196046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09997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257187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173771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173816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148895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84755"/>
                  </a:ext>
                </a:extLst>
              </a:tr>
              <a:tr h="31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33065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33645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53372"/>
                  </a:ext>
                </a:extLst>
              </a:tr>
            </a:tbl>
          </a:graphicData>
        </a:graphic>
      </p:graphicFrame>
      <p:sp>
        <p:nvSpPr>
          <p:cNvPr id="12" name="橢圓 11">
            <a:extLst>
              <a:ext uri="{FF2B5EF4-FFF2-40B4-BE49-F238E27FC236}">
                <a16:creationId xmlns:a16="http://schemas.microsoft.com/office/drawing/2014/main" id="{C7B57875-E78F-4656-8682-AB7A400349CE}"/>
              </a:ext>
            </a:extLst>
          </p:cNvPr>
          <p:cNvSpPr/>
          <p:nvPr/>
        </p:nvSpPr>
        <p:spPr>
          <a:xfrm>
            <a:off x="4124961" y="4754881"/>
            <a:ext cx="822960" cy="3962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86E2C4-99E5-4B16-A296-87FCDCD58569}"/>
              </a:ext>
            </a:extLst>
          </p:cNvPr>
          <p:cNvSpPr/>
          <p:nvPr/>
        </p:nvSpPr>
        <p:spPr>
          <a:xfrm>
            <a:off x="2515541" y="5078118"/>
            <a:ext cx="822960" cy="3962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136DB7A-AAD8-40C1-85D5-3A0D3F46A3C5}"/>
              </a:ext>
            </a:extLst>
          </p:cNvPr>
          <p:cNvSpPr/>
          <p:nvPr/>
        </p:nvSpPr>
        <p:spPr>
          <a:xfrm>
            <a:off x="4824508" y="5423282"/>
            <a:ext cx="822960" cy="3962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0050380-27C5-46B0-8BC0-FDAFE6F3EFF8}"/>
              </a:ext>
            </a:extLst>
          </p:cNvPr>
          <p:cNvSpPr/>
          <p:nvPr/>
        </p:nvSpPr>
        <p:spPr>
          <a:xfrm>
            <a:off x="3338500" y="5683576"/>
            <a:ext cx="822960" cy="3962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6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Move Generator</a:t>
            </a:r>
          </a:p>
          <a:p>
            <a:pPr lvl="1"/>
            <a:r>
              <a:rPr lang="zh-TW" altLang="en-US" sz="1800" dirty="0"/>
              <a:t>方向存取改進 </a:t>
            </a:r>
            <a:r>
              <a:rPr lang="en-US" altLang="zh-TW" sz="1800" dirty="0"/>
              <a:t>–</a:t>
            </a:r>
            <a:r>
              <a:rPr lang="zh-TW" altLang="en-US" sz="1800" dirty="0"/>
              <a:t> 成功</a:t>
            </a:r>
            <a:endParaRPr lang="en-US" altLang="zh-TW" sz="1800" dirty="0">
              <a:solidFill>
                <a:srgbClr val="00B050"/>
              </a:solidFill>
            </a:endParaRPr>
          </a:p>
          <a:p>
            <a:pPr lvl="1"/>
            <a:r>
              <a:rPr lang="en-US" altLang="zh-TW" sz="1800" dirty="0"/>
              <a:t>Linked-list</a:t>
            </a:r>
            <a:r>
              <a:rPr lang="zh-TW" altLang="en-US" sz="1800" dirty="0"/>
              <a:t> </a:t>
            </a:r>
            <a:r>
              <a:rPr lang="en-US" altLang="zh-TW" sz="1800" dirty="0"/>
              <a:t>–</a:t>
            </a:r>
            <a:r>
              <a:rPr lang="zh-TW" altLang="en-US" sz="1800" dirty="0"/>
              <a:t> 成功一半</a:t>
            </a:r>
            <a:endParaRPr lang="en-US" altLang="zh-TW" sz="1800" dirty="0"/>
          </a:p>
          <a:p>
            <a:pPr lvl="1"/>
            <a:r>
              <a:rPr lang="zh-TW" altLang="en-US" sz="1800" dirty="0"/>
              <a:t>省去重複部分 </a:t>
            </a:r>
            <a:r>
              <a:rPr lang="en-US" altLang="zh-TW" sz="1800" dirty="0"/>
              <a:t>–</a:t>
            </a:r>
            <a:r>
              <a:rPr lang="zh-TW" altLang="en-US" sz="1800" dirty="0"/>
              <a:t> 失敗 </a:t>
            </a:r>
            <a:r>
              <a:rPr lang="en-US" altLang="zh-TW" sz="1800" dirty="0"/>
              <a:t>(</a:t>
            </a:r>
            <a:r>
              <a:rPr lang="zh-TW" altLang="en-US" sz="1800" dirty="0"/>
              <a:t>同形表</a:t>
            </a:r>
            <a:r>
              <a:rPr lang="en-US" altLang="zh-TW" sz="1800" dirty="0"/>
              <a:t>)</a:t>
            </a:r>
          </a:p>
          <a:p>
            <a:r>
              <a:rPr lang="en-US" altLang="zh-TW" sz="2000" dirty="0"/>
              <a:t>Move Ordering</a:t>
            </a:r>
          </a:p>
          <a:p>
            <a:pPr lvl="1"/>
            <a:r>
              <a:rPr lang="zh-TW" altLang="en-US" sz="1800" dirty="0"/>
              <a:t>同權重發現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BD7940F-49F7-4DD3-8EA2-BEAAD1D6EE30}"/>
              </a:ext>
            </a:extLst>
          </p:cNvPr>
          <p:cNvSpPr txBox="1"/>
          <p:nvPr/>
        </p:nvSpPr>
        <p:spPr>
          <a:xfrm>
            <a:off x="2686639" y="3013501"/>
            <a:ext cx="728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改進</a:t>
            </a:r>
            <a:r>
              <a:rPr lang="en-US" altLang="zh-TW" sz="4800" dirty="0"/>
              <a:t>Move Generator</a:t>
            </a:r>
            <a:r>
              <a:rPr lang="zh-TW" altLang="en-US" sz="4800" dirty="0"/>
              <a:t>部分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81051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05E269E2-4BF6-4669-9E6A-B0DA2D310F10}"/>
              </a:ext>
            </a:extLst>
          </p:cNvPr>
          <p:cNvSpPr txBox="1"/>
          <p:nvPr/>
        </p:nvSpPr>
        <p:spPr>
          <a:xfrm>
            <a:off x="386500" y="527901"/>
            <a:ext cx="679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3200" dirty="0"/>
              <a:t>Othello Move Generator</a:t>
            </a: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457C1F00-58AF-43ED-9CDD-364727A4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42679"/>
              </p:ext>
            </p:extLst>
          </p:nvPr>
        </p:nvGraphicFramePr>
        <p:xfrm>
          <a:off x="1043762" y="1912135"/>
          <a:ext cx="2552562" cy="254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1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2CD071-FE80-47B3-AB76-6367A97A411E}"/>
              </a:ext>
            </a:extLst>
          </p:cNvPr>
          <p:cNvSpPr txBox="1"/>
          <p:nvPr/>
        </p:nvSpPr>
        <p:spPr>
          <a:xfrm>
            <a:off x="1034335" y="1290876"/>
            <a:ext cx="23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F77970-B64A-46C5-BE95-1A2C52BCD057}"/>
              </a:ext>
            </a:extLst>
          </p:cNvPr>
          <p:cNvSpPr txBox="1"/>
          <p:nvPr/>
        </p:nvSpPr>
        <p:spPr>
          <a:xfrm>
            <a:off x="4819719" y="1290876"/>
            <a:ext cx="23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59C519-45C0-45F3-AFAB-78D0098F6945}"/>
              </a:ext>
            </a:extLst>
          </p:cNvPr>
          <p:cNvSpPr txBox="1"/>
          <p:nvPr/>
        </p:nvSpPr>
        <p:spPr>
          <a:xfrm>
            <a:off x="8595676" y="1305263"/>
            <a:ext cx="23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第三版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8B82C4-7D80-451D-B66B-AE75F74F18D4}"/>
              </a:ext>
            </a:extLst>
          </p:cNvPr>
          <p:cNvSpPr txBox="1"/>
          <p:nvPr/>
        </p:nvSpPr>
        <p:spPr>
          <a:xfrm>
            <a:off x="1034335" y="4710810"/>
            <a:ext cx="235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搜尋方式每次都 </a:t>
            </a:r>
            <a:r>
              <a:rPr lang="en-US" altLang="zh-TW" dirty="0"/>
              <a:t>8</a:t>
            </a:r>
            <a:r>
              <a:rPr lang="zh-TW" altLang="en-US" dirty="0"/>
              <a:t>*</a:t>
            </a:r>
            <a:r>
              <a:rPr lang="en-US" altLang="zh-TW" dirty="0"/>
              <a:t>8</a:t>
            </a:r>
            <a:r>
              <a:rPr lang="zh-TW" altLang="en-US" dirty="0"/>
              <a:t>整個棋盤搜尋，只要無棋子位置，搜尋</a:t>
            </a:r>
            <a:r>
              <a:rPr lang="en-US" altLang="zh-TW" dirty="0"/>
              <a:t>8</a:t>
            </a:r>
            <a:r>
              <a:rPr lang="zh-TW" altLang="en-US" dirty="0"/>
              <a:t>個方向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8B8F2B-7885-4AD2-A2E6-4F1BCA896500}"/>
              </a:ext>
            </a:extLst>
          </p:cNvPr>
          <p:cNvSpPr txBox="1"/>
          <p:nvPr/>
        </p:nvSpPr>
        <p:spPr>
          <a:xfrm>
            <a:off x="4819719" y="4710810"/>
            <a:ext cx="235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搜尋方式以黃色區域為主，只要無棋子位置，搜尋</a:t>
            </a:r>
            <a:r>
              <a:rPr lang="en-US" altLang="zh-TW" dirty="0"/>
              <a:t>8</a:t>
            </a:r>
            <a:r>
              <a:rPr lang="zh-TW" altLang="en-US" dirty="0"/>
              <a:t>個方向</a:t>
            </a:r>
          </a:p>
        </p:txBody>
      </p:sp>
      <p:graphicFrame>
        <p:nvGraphicFramePr>
          <p:cNvPr id="17" name="表格 6">
            <a:extLst>
              <a:ext uri="{FF2B5EF4-FFF2-40B4-BE49-F238E27FC236}">
                <a16:creationId xmlns:a16="http://schemas.microsoft.com/office/drawing/2014/main" id="{65E8D3B4-4EF4-4C46-8034-ECA3A4BDB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12100"/>
              </p:ext>
            </p:extLst>
          </p:nvPr>
        </p:nvGraphicFramePr>
        <p:xfrm>
          <a:off x="4819719" y="1912135"/>
          <a:ext cx="2552562" cy="254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1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23A7FDD9-3250-498E-88B3-11F61E74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26873"/>
              </p:ext>
            </p:extLst>
          </p:nvPr>
        </p:nvGraphicFramePr>
        <p:xfrm>
          <a:off x="8595676" y="1912135"/>
          <a:ext cx="2552562" cy="254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1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361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9A51AC-3EAA-4A76-B642-5107760D8C07}"/>
              </a:ext>
            </a:extLst>
          </p:cNvPr>
          <p:cNvSpPr txBox="1"/>
          <p:nvPr/>
        </p:nvSpPr>
        <p:spPr>
          <a:xfrm>
            <a:off x="8605103" y="4710810"/>
            <a:ext cx="235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搜尋方式以黃色區域為主且</a:t>
            </a:r>
            <a:r>
              <a:rPr lang="en-US" altLang="zh-TW" dirty="0"/>
              <a:t>&lt;8</a:t>
            </a:r>
            <a:r>
              <a:rPr lang="zh-TW" altLang="en-US" dirty="0"/>
              <a:t>的部分，</a:t>
            </a:r>
            <a:r>
              <a:rPr lang="en-US" altLang="zh-TW" dirty="0"/>
              <a:t>0~7</a:t>
            </a:r>
            <a:r>
              <a:rPr lang="zh-TW" altLang="en-US" dirty="0"/>
              <a:t>分別代表開始搜尋方向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EDC3F2B-78E1-4C30-A764-E9E71EDDC070}"/>
              </a:ext>
            </a:extLst>
          </p:cNvPr>
          <p:cNvGrpSpPr/>
          <p:nvPr/>
        </p:nvGrpSpPr>
        <p:grpSpPr>
          <a:xfrm>
            <a:off x="6960801" y="26908"/>
            <a:ext cx="1781750" cy="1727833"/>
            <a:chOff x="6960801" y="26908"/>
            <a:chExt cx="1781750" cy="1727833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520C3772-2F6A-4376-9BE7-5D4E8CC9B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9" b="3525"/>
            <a:stretch/>
          </p:blipFill>
          <p:spPr>
            <a:xfrm>
              <a:off x="7019987" y="107054"/>
              <a:ext cx="1575689" cy="1567541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C511934-FD80-4339-A2DF-E9ED68746D0C}"/>
                </a:ext>
              </a:extLst>
            </p:cNvPr>
            <p:cNvSpPr txBox="1"/>
            <p:nvPr/>
          </p:nvSpPr>
          <p:spPr>
            <a:xfrm>
              <a:off x="7817991" y="26908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D9B370-6D87-4066-A241-21C4104AC783}"/>
                </a:ext>
              </a:extLst>
            </p:cNvPr>
            <p:cNvSpPr txBox="1"/>
            <p:nvPr/>
          </p:nvSpPr>
          <p:spPr>
            <a:xfrm>
              <a:off x="8331071" y="188709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0D492D8-3472-4DA1-ABB9-CD55C3790251}"/>
                </a:ext>
              </a:extLst>
            </p:cNvPr>
            <p:cNvSpPr txBox="1"/>
            <p:nvPr/>
          </p:nvSpPr>
          <p:spPr>
            <a:xfrm>
              <a:off x="8331071" y="868670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870D289-9B6E-4F8B-AC15-67715169A8D6}"/>
                </a:ext>
              </a:extLst>
            </p:cNvPr>
            <p:cNvSpPr txBox="1"/>
            <p:nvPr/>
          </p:nvSpPr>
          <p:spPr>
            <a:xfrm>
              <a:off x="8125331" y="1385409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0166FF4-FBFE-40A0-A12A-355CBE4E124E}"/>
                </a:ext>
              </a:extLst>
            </p:cNvPr>
            <p:cNvSpPr txBox="1"/>
            <p:nvPr/>
          </p:nvSpPr>
          <p:spPr>
            <a:xfrm>
              <a:off x="7515731" y="134533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009CA54-987B-4F44-B71C-A9901EA1D12D}"/>
                </a:ext>
              </a:extLst>
            </p:cNvPr>
            <p:cNvSpPr txBox="1"/>
            <p:nvPr/>
          </p:nvSpPr>
          <p:spPr>
            <a:xfrm>
              <a:off x="7084062" y="109182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7C91207-1C67-4030-B86F-9FA83600EF2B}"/>
                </a:ext>
              </a:extLst>
            </p:cNvPr>
            <p:cNvSpPr txBox="1"/>
            <p:nvPr/>
          </p:nvSpPr>
          <p:spPr>
            <a:xfrm>
              <a:off x="6960801" y="558678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EFC5066-C69F-453E-A1F9-A83F9193E53D}"/>
                </a:ext>
              </a:extLst>
            </p:cNvPr>
            <p:cNvSpPr txBox="1"/>
            <p:nvPr/>
          </p:nvSpPr>
          <p:spPr>
            <a:xfrm>
              <a:off x="7234992" y="107054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2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DC7F7-9AB6-405B-A94F-0507BFB4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TW" altLang="en-US" sz="3600" dirty="0"/>
              <a:t>方向存取改進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E48F505-7B29-457A-A085-7653B67C0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8725"/>
              </p:ext>
            </p:extLst>
          </p:nvPr>
        </p:nvGraphicFramePr>
        <p:xfrm>
          <a:off x="685801" y="2245386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544DC2B-FE24-4260-B848-59BAA25E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06995"/>
              </p:ext>
            </p:extLst>
          </p:nvPr>
        </p:nvGraphicFramePr>
        <p:xfrm>
          <a:off x="4145207" y="1720739"/>
          <a:ext cx="3960000" cy="395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5717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856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80567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812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80167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9" name="雲朵形 8">
            <a:extLst>
              <a:ext uri="{FF2B5EF4-FFF2-40B4-BE49-F238E27FC236}">
                <a16:creationId xmlns:a16="http://schemas.microsoft.com/office/drawing/2014/main" id="{84ACCC0A-40D7-4A05-AE18-20B478D375E0}"/>
              </a:ext>
            </a:extLst>
          </p:cNvPr>
          <p:cNvSpPr/>
          <p:nvPr/>
        </p:nvSpPr>
        <p:spPr>
          <a:xfrm>
            <a:off x="8583889" y="1002980"/>
            <a:ext cx="2922309" cy="201733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11E045-2659-4EA3-8DF7-5348F2EEFA44}"/>
              </a:ext>
            </a:extLst>
          </p:cNvPr>
          <p:cNvSpPr txBox="1"/>
          <p:nvPr/>
        </p:nvSpPr>
        <p:spPr>
          <a:xfrm>
            <a:off x="8996721" y="1494284"/>
            <a:ext cx="2299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徐老師 : </a:t>
            </a:r>
            <a:endParaRPr lang="en-US" altLang="zh-TW" dirty="0"/>
          </a:p>
          <a:p>
            <a:r>
              <a:rPr lang="zh-TW" altLang="en-US" dirty="0"/>
              <a:t>對空白位置可加入陣列存取方向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9344A0-BB90-44CF-89D3-8C14AD1E8E4E}"/>
              </a:ext>
            </a:extLst>
          </p:cNvPr>
          <p:cNvSpPr txBox="1"/>
          <p:nvPr/>
        </p:nvSpPr>
        <p:spPr>
          <a:xfrm>
            <a:off x="685802" y="1720739"/>
            <a:ext cx="76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83ECCF-44C4-4705-AC50-BBC4A032D0DC}"/>
              </a:ext>
            </a:extLst>
          </p:cNvPr>
          <p:cNvSpPr txBox="1"/>
          <p:nvPr/>
        </p:nvSpPr>
        <p:spPr>
          <a:xfrm>
            <a:off x="4145206" y="1271601"/>
            <a:ext cx="9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改進後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CAAC41-1D4A-4A23-A6BC-909A59AE0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94352"/>
              </p:ext>
            </p:extLst>
          </p:nvPr>
        </p:nvGraphicFramePr>
        <p:xfrm>
          <a:off x="8583889" y="4156349"/>
          <a:ext cx="3365432" cy="1082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862">
                  <a:extLst>
                    <a:ext uri="{9D8B030D-6E8A-4147-A177-3AD203B41FA5}">
                      <a16:colId xmlns:a16="http://schemas.microsoft.com/office/drawing/2014/main" val="2129928473"/>
                    </a:ext>
                  </a:extLst>
                </a:gridCol>
                <a:gridCol w="955862">
                  <a:extLst>
                    <a:ext uri="{9D8B030D-6E8A-4147-A177-3AD203B41FA5}">
                      <a16:colId xmlns:a16="http://schemas.microsoft.com/office/drawing/2014/main" val="1353074896"/>
                    </a:ext>
                  </a:extLst>
                </a:gridCol>
                <a:gridCol w="1453708">
                  <a:extLst>
                    <a:ext uri="{9D8B030D-6E8A-4147-A177-3AD203B41FA5}">
                      <a16:colId xmlns:a16="http://schemas.microsoft.com/office/drawing/2014/main" val="191064362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depth12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Time(s)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Node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266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原本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9.69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27414192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5609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改進後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9.58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27414192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4377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E9C75FD-2686-4F3B-BD10-4C2F9D12FFE6}"/>
                  </a:ext>
                </a:extLst>
              </p14:cNvPr>
              <p14:cNvContentPartPr/>
              <p14:nvPr/>
            </p14:nvContentPartPr>
            <p14:xfrm>
              <a:off x="774720" y="2273400"/>
              <a:ext cx="3035520" cy="32641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E9C75FD-2686-4F3B-BD10-4C2F9D12F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2264040"/>
                <a:ext cx="305424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75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28C85B7-68C6-4BA3-A251-DA53EBB4E48B}"/>
              </a:ext>
            </a:extLst>
          </p:cNvPr>
          <p:cNvSpPr txBox="1"/>
          <p:nvPr/>
        </p:nvSpPr>
        <p:spPr>
          <a:xfrm>
            <a:off x="-214459" y="6598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sz="3600" dirty="0"/>
              <a:t>Linked-list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9F4F54-1585-4256-98C5-8B31E457812C}"/>
              </a:ext>
            </a:extLst>
          </p:cNvPr>
          <p:cNvGrpSpPr/>
          <p:nvPr/>
        </p:nvGrpSpPr>
        <p:grpSpPr>
          <a:xfrm>
            <a:off x="309478" y="712319"/>
            <a:ext cx="3781719" cy="438694"/>
            <a:chOff x="3617536" y="1182827"/>
            <a:chExt cx="4691408" cy="40667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D61EB3E-26FD-4E17-A515-5B57BCCC97E6}"/>
                </a:ext>
              </a:extLst>
            </p:cNvPr>
            <p:cNvGrpSpPr/>
            <p:nvPr/>
          </p:nvGrpSpPr>
          <p:grpSpPr>
            <a:xfrm>
              <a:off x="3617536" y="1220167"/>
              <a:ext cx="4524866" cy="337310"/>
              <a:chOff x="3617536" y="1220167"/>
              <a:chExt cx="4524866" cy="33731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6C299C-2376-4490-BDF1-B882477141AD}"/>
                  </a:ext>
                </a:extLst>
              </p:cNvPr>
              <p:cNvSpPr/>
              <p:nvPr/>
            </p:nvSpPr>
            <p:spPr>
              <a:xfrm>
                <a:off x="3617536" y="1220167"/>
                <a:ext cx="4524866" cy="337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57D555-3B55-412F-AFB6-29DED8E6A726}"/>
                  </a:ext>
                </a:extLst>
              </p:cNvPr>
              <p:cNvSpPr/>
              <p:nvPr/>
            </p:nvSpPr>
            <p:spPr>
              <a:xfrm>
                <a:off x="3967899" y="1220167"/>
                <a:ext cx="3865775" cy="3373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33BBA4A-3B2A-4216-B474-FF688A8BB2E9}"/>
                </a:ext>
              </a:extLst>
            </p:cNvPr>
            <p:cNvSpPr txBox="1"/>
            <p:nvPr/>
          </p:nvSpPr>
          <p:spPr>
            <a:xfrm>
              <a:off x="5422768" y="1220167"/>
              <a:ext cx="191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r>
                <a:rPr lang="zh-TW" altLang="en-US" dirty="0"/>
                <a:t>   </a:t>
              </a:r>
              <a:r>
                <a:rPr lang="en-US" altLang="zh-TW" dirty="0"/>
                <a:t>~</a:t>
              </a:r>
              <a:r>
                <a:rPr lang="zh-TW" altLang="en-US" dirty="0"/>
                <a:t>  </a:t>
              </a:r>
              <a:r>
                <a:rPr lang="en-US" altLang="zh-TW" dirty="0"/>
                <a:t>64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E9D532-867B-466E-8B0C-2F1F778A3D3F}"/>
                </a:ext>
              </a:extLst>
            </p:cNvPr>
            <p:cNvSpPr txBox="1"/>
            <p:nvPr/>
          </p:nvSpPr>
          <p:spPr>
            <a:xfrm>
              <a:off x="3660347" y="1188145"/>
              <a:ext cx="30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E946A9C-5F65-438D-9D65-40948E72B1C9}"/>
                </a:ext>
              </a:extLst>
            </p:cNvPr>
            <p:cNvSpPr txBox="1"/>
            <p:nvPr/>
          </p:nvSpPr>
          <p:spPr>
            <a:xfrm>
              <a:off x="7781043" y="1182827"/>
              <a:ext cx="527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65</a:t>
              </a:r>
              <a:endParaRPr lang="zh-TW" altLang="en-US" dirty="0"/>
            </a:p>
          </p:txBody>
        </p:sp>
      </p:grpSp>
      <p:graphicFrame>
        <p:nvGraphicFramePr>
          <p:cNvPr id="17" name="表格 6">
            <a:extLst>
              <a:ext uri="{FF2B5EF4-FFF2-40B4-BE49-F238E27FC236}">
                <a16:creationId xmlns:a16="http://schemas.microsoft.com/office/drawing/2014/main" id="{D7F42DE7-6757-4188-BA92-7C1664178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27419"/>
              </p:ext>
            </p:extLst>
          </p:nvPr>
        </p:nvGraphicFramePr>
        <p:xfrm>
          <a:off x="4118065" y="933667"/>
          <a:ext cx="423684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76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07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08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07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19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26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27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30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31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38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38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42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45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46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45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51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52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51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904C5134-26BE-4512-9D22-A5968917D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52180"/>
              </p:ext>
            </p:extLst>
          </p:nvPr>
        </p:nvGraphicFramePr>
        <p:xfrm>
          <a:off x="309478" y="1226428"/>
          <a:ext cx="3240000" cy="323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59784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1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36AD2EA3-8BFD-4395-BC42-05AB36C35C1A}"/>
              </a:ext>
            </a:extLst>
          </p:cNvPr>
          <p:cNvSpPr txBox="1"/>
          <p:nvPr/>
        </p:nvSpPr>
        <p:spPr>
          <a:xfrm>
            <a:off x="8613744" y="220147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: </a:t>
            </a:r>
            <a:r>
              <a:rPr lang="en-US" altLang="zh-TW" dirty="0">
                <a:solidFill>
                  <a:srgbClr val="FF0000"/>
                </a:solidFill>
              </a:rPr>
              <a:t>00</a:t>
            </a:r>
            <a:r>
              <a:rPr lang="en-US" altLang="zh-TW" dirty="0">
                <a:solidFill>
                  <a:srgbClr val="00B050"/>
                </a:solidFill>
              </a:rPr>
              <a:t>06</a:t>
            </a:r>
          </a:p>
          <a:p>
            <a:r>
              <a:rPr lang="en-US" altLang="zh-TW" dirty="0"/>
              <a:t>65 : </a:t>
            </a:r>
            <a:r>
              <a:rPr lang="en-US" altLang="zh-TW" dirty="0">
                <a:solidFill>
                  <a:srgbClr val="FF0000"/>
                </a:solidFill>
              </a:rPr>
              <a:t>52</a:t>
            </a:r>
            <a:r>
              <a:rPr lang="en-US" altLang="zh-TW" dirty="0">
                <a:solidFill>
                  <a:srgbClr val="00B050"/>
                </a:solidFill>
              </a:rPr>
              <a:t>00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02B002-443F-4C12-825A-3725F274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847"/>
              </p:ext>
            </p:extLst>
          </p:nvPr>
        </p:nvGraphicFramePr>
        <p:xfrm>
          <a:off x="8613744" y="933667"/>
          <a:ext cx="3365432" cy="1082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862">
                  <a:extLst>
                    <a:ext uri="{9D8B030D-6E8A-4147-A177-3AD203B41FA5}">
                      <a16:colId xmlns:a16="http://schemas.microsoft.com/office/drawing/2014/main" val="2129928473"/>
                    </a:ext>
                  </a:extLst>
                </a:gridCol>
                <a:gridCol w="955862">
                  <a:extLst>
                    <a:ext uri="{9D8B030D-6E8A-4147-A177-3AD203B41FA5}">
                      <a16:colId xmlns:a16="http://schemas.microsoft.com/office/drawing/2014/main" val="1353074896"/>
                    </a:ext>
                  </a:extLst>
                </a:gridCol>
                <a:gridCol w="1453708">
                  <a:extLst>
                    <a:ext uri="{9D8B030D-6E8A-4147-A177-3AD203B41FA5}">
                      <a16:colId xmlns:a16="http://schemas.microsoft.com/office/drawing/2014/main" val="191064362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depth12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Time(s)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Node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266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原本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18030511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5609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改進後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18030511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437761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2E1CC862-1753-4905-AD47-1237C0CC2C1A}"/>
              </a:ext>
            </a:extLst>
          </p:cNvPr>
          <p:cNvSpPr txBox="1"/>
          <p:nvPr/>
        </p:nvSpPr>
        <p:spPr>
          <a:xfrm>
            <a:off x="232179" y="4584871"/>
            <a:ext cx="11746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原本搜尋範圍依照黃色方形左上與右下角點來動態縮放範圍，對於有些空位置不必搜尋的，因此只要存取需要搜尋的位置。經過測試，使用</a:t>
            </a:r>
            <a:r>
              <a:rPr lang="en-US" altLang="zh-TW" dirty="0"/>
              <a:t>vector</a:t>
            </a:r>
            <a:r>
              <a:rPr lang="zh-TW" altLang="en-US" dirty="0"/>
              <a:t>或</a:t>
            </a:r>
            <a:r>
              <a:rPr lang="en-US" altLang="zh-TW" dirty="0" err="1"/>
              <a:t>unordered_set</a:t>
            </a:r>
            <a:r>
              <a:rPr lang="zh-TW" altLang="en-US" dirty="0"/>
              <a:t>效能都是</a:t>
            </a:r>
            <a:r>
              <a:rPr lang="zh-TW" alt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原本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FFF00"/>
                </a:highlight>
              </a:rPr>
              <a:t>2</a:t>
            </a:r>
            <a:r>
              <a:rPr lang="zh-TW" alt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倍再多一點</a:t>
            </a:r>
            <a:endParaRPr lang="en-US" altLang="zh-TW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zh-TW" altLang="en-US" dirty="0"/>
              <a:t>因此嘗試使用一維陣列存取</a:t>
            </a:r>
            <a:r>
              <a:rPr lang="zh-TW" altLang="en-US" b="1" dirty="0">
                <a:solidFill>
                  <a:srgbClr val="FF0000"/>
                </a:solidFill>
              </a:rPr>
              <a:t>前一個點</a:t>
            </a:r>
            <a:r>
              <a:rPr lang="zh-TW" altLang="en-US" dirty="0"/>
              <a:t>與</a:t>
            </a:r>
            <a:r>
              <a:rPr lang="zh-TW" altLang="en-US" b="1" dirty="0">
                <a:solidFill>
                  <a:srgbClr val="00B050"/>
                </a:solidFill>
              </a:rPr>
              <a:t>後一個點</a:t>
            </a:r>
            <a:r>
              <a:rPr lang="zh-TW" altLang="en-US" dirty="0"/>
              <a:t>的位置，例如上方棋盤例子，在</a:t>
            </a:r>
            <a:r>
              <a:rPr lang="en-US" altLang="zh-TW" dirty="0"/>
              <a:t>(4,6)</a:t>
            </a:r>
            <a:r>
              <a:rPr lang="zh-TW" altLang="en-US" dirty="0"/>
              <a:t>位置存取</a:t>
            </a:r>
            <a:r>
              <a:rPr lang="en-US" altLang="zh-TW" b="1" dirty="0">
                <a:solidFill>
                  <a:srgbClr val="FF0000"/>
                </a:solidFill>
              </a:rPr>
              <a:t>27</a:t>
            </a:r>
            <a:r>
              <a:rPr lang="en-US" altLang="zh-TW" b="1" dirty="0">
                <a:solidFill>
                  <a:srgbClr val="00B050"/>
                </a:solidFill>
              </a:rPr>
              <a:t>31</a:t>
            </a:r>
            <a:r>
              <a:rPr lang="zh-TW" altLang="en-US" dirty="0"/>
              <a:t>表示</a:t>
            </a:r>
            <a:r>
              <a:rPr lang="en-US" altLang="zh-TW" dirty="0"/>
              <a:t>(4,6)</a:t>
            </a:r>
            <a:r>
              <a:rPr lang="zh-TW" altLang="en-US" dirty="0"/>
              <a:t>在一維陣列中是</a:t>
            </a:r>
            <a:r>
              <a:rPr lang="en-US" altLang="zh-TW" dirty="0"/>
              <a:t>30</a:t>
            </a:r>
            <a:r>
              <a:rPr lang="zh-TW" altLang="en-US" dirty="0"/>
              <a:t>，</a:t>
            </a:r>
            <a:r>
              <a:rPr lang="en-US" altLang="zh-TW" dirty="0"/>
              <a:t>27</a:t>
            </a:r>
            <a:r>
              <a:rPr lang="zh-TW" altLang="en-US" dirty="0"/>
              <a:t>表示</a:t>
            </a:r>
            <a:r>
              <a:rPr lang="en-US" altLang="zh-TW" dirty="0"/>
              <a:t>(4,3)</a:t>
            </a:r>
            <a:r>
              <a:rPr lang="zh-TW" altLang="en-US" dirty="0"/>
              <a:t>，</a:t>
            </a:r>
            <a:r>
              <a:rPr lang="en-US" altLang="zh-TW" dirty="0"/>
              <a:t>31</a:t>
            </a:r>
            <a:r>
              <a:rPr lang="zh-TW" altLang="en-US" dirty="0"/>
              <a:t>表示</a:t>
            </a:r>
            <a:r>
              <a:rPr lang="en-US" altLang="zh-TW" dirty="0"/>
              <a:t>(4,7)</a:t>
            </a:r>
          </a:p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與平常看到的</a:t>
            </a:r>
            <a:r>
              <a:rPr lang="en-US" altLang="zh-TW" dirty="0"/>
              <a:t>linked list</a:t>
            </a:r>
            <a:r>
              <a:rPr lang="zh-TW" altLang="en-US" dirty="0"/>
              <a:t>功能大致一樣，但主要部分是刪除點，一般</a:t>
            </a:r>
            <a:r>
              <a:rPr lang="en-US" altLang="zh-TW" dirty="0"/>
              <a:t>linked-list</a:t>
            </a:r>
            <a:r>
              <a:rPr lang="zh-TW" altLang="en-US" dirty="0"/>
              <a:t>需要索引到要刪除的部分在進行刪除，但使用這個，可以直接指到位置刪除</a:t>
            </a:r>
            <a:endParaRPr lang="en-US" altLang="zh-TW" dirty="0"/>
          </a:p>
          <a:p>
            <a:r>
              <a:rPr lang="zh-TW" altLang="en-US" b="1" dirty="0">
                <a:solidFill>
                  <a:srgbClr val="00B0F0"/>
                </a:solidFill>
              </a:rPr>
              <a:t>雖然最後效果沒有原本好，但原本的方式只適用於</a:t>
            </a:r>
            <a:r>
              <a:rPr lang="en-US" altLang="zh-TW" b="1" dirty="0">
                <a:solidFill>
                  <a:srgbClr val="00B0F0"/>
                </a:solidFill>
              </a:rPr>
              <a:t>Othello</a:t>
            </a:r>
            <a:r>
              <a:rPr lang="zh-TW" altLang="en-US" b="1" dirty="0">
                <a:solidFill>
                  <a:srgbClr val="00B0F0"/>
                </a:solidFill>
              </a:rPr>
              <a:t>，而這做法可用於其他棋類</a:t>
            </a:r>
            <a:endParaRPr lang="en-US" altLang="zh-TW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B0DA221B-9EB0-43E0-966F-A13D213CBD6E}"/>
                  </a:ext>
                </a:extLst>
              </p14:cNvPr>
              <p14:cNvContentPartPr/>
              <p14:nvPr/>
            </p14:nvContentPartPr>
            <p14:xfrm>
              <a:off x="2933640" y="2597040"/>
              <a:ext cx="9182520" cy="186732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B0DA221B-9EB0-43E0-966F-A13D213CB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4280" y="2587680"/>
                <a:ext cx="920124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2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5D3185-312E-4CCF-92D8-DE03D7C54176}"/>
              </a:ext>
            </a:extLst>
          </p:cNvPr>
          <p:cNvSpPr txBox="1"/>
          <p:nvPr/>
        </p:nvSpPr>
        <p:spPr>
          <a:xfrm>
            <a:off x="567966" y="3997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省去重複部分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63FD560-18F8-4C05-B20F-4BD0CC40E600}"/>
              </a:ext>
            </a:extLst>
          </p:cNvPr>
          <p:cNvGrpSpPr/>
          <p:nvPr/>
        </p:nvGrpSpPr>
        <p:grpSpPr>
          <a:xfrm>
            <a:off x="8135331" y="1074157"/>
            <a:ext cx="3414075" cy="3772293"/>
            <a:chOff x="8135331" y="1074157"/>
            <a:chExt cx="3414075" cy="377229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BA71987-433F-4FD7-826C-EFCB07818BD8}"/>
                </a:ext>
              </a:extLst>
            </p:cNvPr>
            <p:cNvSpPr/>
            <p:nvPr/>
          </p:nvSpPr>
          <p:spPr>
            <a:xfrm>
              <a:off x="8135331" y="1074157"/>
              <a:ext cx="3299382" cy="3016577"/>
            </a:xfrm>
            <a:prstGeom prst="triangl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188A767-5E61-4EC8-B5FB-96493C9075DF}"/>
                </a:ext>
              </a:extLst>
            </p:cNvPr>
            <p:cNvSpPr/>
            <p:nvPr/>
          </p:nvSpPr>
          <p:spPr>
            <a:xfrm>
              <a:off x="8250024" y="1829873"/>
              <a:ext cx="3299382" cy="3016577"/>
            </a:xfrm>
            <a:prstGeom prst="triangle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A4BF21A-38DD-4D20-B7D9-F87CA1770F4F}"/>
              </a:ext>
            </a:extLst>
          </p:cNvPr>
          <p:cNvCxnSpPr>
            <a:cxnSpLocks/>
          </p:cNvCxnSpPr>
          <p:nvPr/>
        </p:nvCxnSpPr>
        <p:spPr>
          <a:xfrm flipV="1">
            <a:off x="6928701" y="1064730"/>
            <a:ext cx="2856321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62FE32-A432-41ED-9C28-9A9783D916C4}"/>
              </a:ext>
            </a:extLst>
          </p:cNvPr>
          <p:cNvSpPr txBox="1"/>
          <p:nvPr/>
        </p:nvSpPr>
        <p:spPr>
          <a:xfrm>
            <a:off x="5599522" y="861460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ROOT</a:t>
            </a:r>
            <a:r>
              <a:rPr lang="zh-TW" altLang="en-US" dirty="0"/>
              <a:t> 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CFE6E8A-B3F3-457D-8B0B-5658F0C7E10C}"/>
              </a:ext>
            </a:extLst>
          </p:cNvPr>
          <p:cNvCxnSpPr>
            <a:cxnSpLocks/>
          </p:cNvCxnSpPr>
          <p:nvPr/>
        </p:nvCxnSpPr>
        <p:spPr>
          <a:xfrm flipV="1">
            <a:off x="6928701" y="4081308"/>
            <a:ext cx="1206630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AA7760-4DAD-4AB7-95EA-678E2431F76B}"/>
              </a:ext>
            </a:extLst>
          </p:cNvPr>
          <p:cNvSpPr txBox="1"/>
          <p:nvPr/>
        </p:nvSpPr>
        <p:spPr>
          <a:xfrm>
            <a:off x="5731497" y="3896642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Leaf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/>
              <a:t>(20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D0CD2ED-580D-42F0-AD42-E4FF2D2B7809}"/>
              </a:ext>
            </a:extLst>
          </p:cNvPr>
          <p:cNvCxnSpPr>
            <a:cxnSpLocks/>
          </p:cNvCxnSpPr>
          <p:nvPr/>
        </p:nvCxnSpPr>
        <p:spPr>
          <a:xfrm flipV="1">
            <a:off x="6928701" y="1437875"/>
            <a:ext cx="3116343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346919-0107-4B22-8BF5-F867D562C92F}"/>
              </a:ext>
            </a:extLst>
          </p:cNvPr>
          <p:cNvCxnSpPr>
            <a:cxnSpLocks/>
          </p:cNvCxnSpPr>
          <p:nvPr/>
        </p:nvCxnSpPr>
        <p:spPr>
          <a:xfrm>
            <a:off x="6928701" y="1799130"/>
            <a:ext cx="32632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70D0CE9-5373-4E6F-8F08-A037E7DA4ED0}"/>
              </a:ext>
            </a:extLst>
          </p:cNvPr>
          <p:cNvSpPr txBox="1"/>
          <p:nvPr/>
        </p:nvSpPr>
        <p:spPr>
          <a:xfrm>
            <a:off x="6178767" y="1258823"/>
            <a:ext cx="79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(11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FB90915-6B5B-4EBA-9496-9628FD3CA95D}"/>
              </a:ext>
            </a:extLst>
          </p:cNvPr>
          <p:cNvSpPr txBox="1"/>
          <p:nvPr/>
        </p:nvSpPr>
        <p:spPr>
          <a:xfrm>
            <a:off x="5646152" y="1594510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  <a:r>
              <a:rPr lang="en-US" altLang="zh-TW" dirty="0"/>
              <a:t>(12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4A02FBD-3F7F-4D56-838F-E2317FAA6847}"/>
              </a:ext>
            </a:extLst>
          </p:cNvPr>
          <p:cNvCxnSpPr>
            <a:cxnSpLocks/>
          </p:cNvCxnSpPr>
          <p:nvPr/>
        </p:nvCxnSpPr>
        <p:spPr>
          <a:xfrm flipV="1">
            <a:off x="6928701" y="4837024"/>
            <a:ext cx="1321323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238D47-8272-4EDC-8238-621E84221276}"/>
              </a:ext>
            </a:extLst>
          </p:cNvPr>
          <p:cNvSpPr txBox="1"/>
          <p:nvPr/>
        </p:nvSpPr>
        <p:spPr>
          <a:xfrm>
            <a:off x="5751398" y="4629692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Leaf</a:t>
            </a:r>
            <a:r>
              <a:rPr lang="zh-TW" altLang="en-US" dirty="0"/>
              <a:t> </a:t>
            </a:r>
            <a:r>
              <a:rPr lang="en-US" altLang="zh-TW" dirty="0"/>
              <a:t>(22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83F37F7-C31C-47D1-AE15-809D02F11A96}"/>
              </a:ext>
            </a:extLst>
          </p:cNvPr>
          <p:cNvSpPr/>
          <p:nvPr/>
        </p:nvSpPr>
        <p:spPr>
          <a:xfrm>
            <a:off x="8738675" y="1865737"/>
            <a:ext cx="2322080" cy="218250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2D994E7-5E18-44CB-82E3-0910CFA3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5490"/>
              </p:ext>
            </p:extLst>
          </p:nvPr>
        </p:nvGraphicFramePr>
        <p:xfrm>
          <a:off x="691238" y="1230792"/>
          <a:ext cx="3365432" cy="1082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862">
                  <a:extLst>
                    <a:ext uri="{9D8B030D-6E8A-4147-A177-3AD203B41FA5}">
                      <a16:colId xmlns:a16="http://schemas.microsoft.com/office/drawing/2014/main" val="2129928473"/>
                    </a:ext>
                  </a:extLst>
                </a:gridCol>
                <a:gridCol w="955862">
                  <a:extLst>
                    <a:ext uri="{9D8B030D-6E8A-4147-A177-3AD203B41FA5}">
                      <a16:colId xmlns:a16="http://schemas.microsoft.com/office/drawing/2014/main" val="1353074896"/>
                    </a:ext>
                  </a:extLst>
                </a:gridCol>
                <a:gridCol w="1453708">
                  <a:extLst>
                    <a:ext uri="{9D8B030D-6E8A-4147-A177-3AD203B41FA5}">
                      <a16:colId xmlns:a16="http://schemas.microsoft.com/office/drawing/2014/main" val="191064362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depth10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Time(s)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Node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266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原本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3318519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5609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更改後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3318519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437761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702ACA-43B7-446A-943B-6F3C76A8FDE5}"/>
              </a:ext>
            </a:extLst>
          </p:cNvPr>
          <p:cNvSpPr txBox="1"/>
          <p:nvPr/>
        </p:nvSpPr>
        <p:spPr>
          <a:xfrm>
            <a:off x="691237" y="2752627"/>
            <a:ext cx="4666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上方測試是以玩家與電腦測試，與前兩頁測試方式不同，前兩頁只對單個盤面測試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目標 </a:t>
            </a:r>
            <a:r>
              <a:rPr lang="en-US" altLang="zh-TW" dirty="0"/>
              <a:t>:</a:t>
            </a:r>
            <a:r>
              <a:rPr lang="zh-TW" altLang="en-US" dirty="0"/>
              <a:t> 當回合下棋與下回合會有重複區域，右側黃色三角形，因此如果存下來可以節省</a:t>
            </a:r>
            <a:r>
              <a:rPr lang="en-US" altLang="zh-TW" dirty="0"/>
              <a:t>move generator</a:t>
            </a:r>
            <a:r>
              <a:rPr lang="zh-TW" altLang="en-US" dirty="0"/>
              <a:t>花費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linled</a:t>
            </a:r>
            <a:r>
              <a:rPr lang="en-US" altLang="zh-TW" dirty="0"/>
              <a:t>-list</a:t>
            </a:r>
            <a:r>
              <a:rPr lang="zh-TW" altLang="en-US" dirty="0"/>
              <a:t> 和 </a:t>
            </a:r>
            <a:r>
              <a:rPr lang="en-US" altLang="zh-TW" dirty="0"/>
              <a:t>vector</a:t>
            </a:r>
            <a:r>
              <a:rPr lang="zh-TW" altLang="en-US" dirty="0"/>
              <a:t>都會</a:t>
            </a:r>
            <a:r>
              <a:rPr lang="en-US" altLang="zh-TW" dirty="0"/>
              <a:t>=</a:t>
            </a:r>
            <a:r>
              <a:rPr lang="zh-TW" altLang="en-US" dirty="0"/>
              <a:t>原版*</a:t>
            </a:r>
            <a:r>
              <a:rPr lang="en-US" altLang="zh-TW" dirty="0"/>
              <a:t>2</a:t>
            </a:r>
            <a:r>
              <a:rPr lang="zh-TW" altLang="en-US" dirty="0"/>
              <a:t>再多一點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13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94D34-DFAE-42F0-9AC9-144EBEEA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689"/>
            <a:ext cx="10131425" cy="1456267"/>
          </a:xfrm>
        </p:spPr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4DAA-0443-4E4E-89CE-5BAB73E6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426388"/>
            <a:ext cx="10131425" cy="3649133"/>
          </a:xfrm>
        </p:spPr>
        <p:txBody>
          <a:bodyPr/>
          <a:lstStyle/>
          <a:p>
            <a:r>
              <a:rPr lang="zh-TW" altLang="en-US" sz="1800" dirty="0"/>
              <a:t>方向存取 </a:t>
            </a:r>
            <a:r>
              <a:rPr lang="en-US" altLang="zh-TW" sz="1800" dirty="0"/>
              <a:t>:</a:t>
            </a:r>
            <a:r>
              <a:rPr lang="zh-TW" altLang="en-US" sz="1800" dirty="0"/>
              <a:t> 用陣列方式比之前只存一個方向來的好，能夠減少不需要搜尋的方向</a:t>
            </a:r>
            <a:endParaRPr lang="en-US" altLang="zh-TW" sz="1800" dirty="0"/>
          </a:p>
          <a:p>
            <a:r>
              <a:rPr lang="en-US" altLang="zh-TW" sz="1800" dirty="0"/>
              <a:t>Linked-list</a:t>
            </a:r>
            <a:r>
              <a:rPr lang="zh-TW" altLang="en-US" sz="1800" dirty="0"/>
              <a:t> </a:t>
            </a:r>
            <a:r>
              <a:rPr lang="en-US" altLang="zh-TW" sz="1800" dirty="0"/>
              <a:t>:</a:t>
            </a:r>
            <a:r>
              <a:rPr lang="zh-TW" altLang="en-US" sz="1800" dirty="0"/>
              <a:t> 使用</a:t>
            </a:r>
            <a:r>
              <a:rPr lang="en-US" altLang="zh-TW" sz="1800" dirty="0"/>
              <a:t>1D</a:t>
            </a:r>
            <a:r>
              <a:rPr lang="zh-TW" altLang="en-US" sz="1800" dirty="0"/>
              <a:t> </a:t>
            </a:r>
            <a:r>
              <a:rPr lang="en-US" altLang="zh-TW" sz="1800" dirty="0"/>
              <a:t>Array[0~65]</a:t>
            </a:r>
            <a:r>
              <a:rPr lang="zh-TW" altLang="en-US" sz="1800" dirty="0"/>
              <a:t>，</a:t>
            </a:r>
            <a:r>
              <a:rPr lang="en-US" altLang="zh-TW" sz="1800" dirty="0"/>
              <a:t>0</a:t>
            </a:r>
            <a:r>
              <a:rPr lang="zh-TW" altLang="en-US" sz="1800" dirty="0"/>
              <a:t> </a:t>
            </a:r>
            <a:r>
              <a:rPr lang="en-US" altLang="zh-TW" sz="1800" dirty="0"/>
              <a:t>:</a:t>
            </a:r>
            <a:r>
              <a:rPr lang="zh-TW" altLang="en-US" sz="1800" dirty="0"/>
              <a:t> 頭 </a:t>
            </a:r>
            <a:r>
              <a:rPr lang="en-US" altLang="zh-TW" sz="1800" dirty="0"/>
              <a:t>,</a:t>
            </a:r>
            <a:r>
              <a:rPr lang="zh-TW" altLang="en-US" sz="1800" dirty="0"/>
              <a:t> </a:t>
            </a:r>
            <a:r>
              <a:rPr lang="en-US" altLang="zh-TW" sz="1800" dirty="0"/>
              <a:t>65</a:t>
            </a:r>
            <a:r>
              <a:rPr lang="zh-TW" altLang="en-US" sz="1800" dirty="0"/>
              <a:t> </a:t>
            </a:r>
            <a:r>
              <a:rPr lang="en-US" altLang="zh-TW" sz="1800" dirty="0"/>
              <a:t>:</a:t>
            </a:r>
            <a:r>
              <a:rPr lang="zh-TW" altLang="en-US" sz="1800" dirty="0"/>
              <a:t> 尾 </a:t>
            </a:r>
            <a:r>
              <a:rPr lang="en-US" altLang="zh-TW" sz="1800" dirty="0"/>
              <a:t>, 1~64</a:t>
            </a:r>
            <a:r>
              <a:rPr lang="zh-TW" altLang="en-US" sz="1800" dirty="0"/>
              <a:t>棋盤位置，</a:t>
            </a:r>
            <a:r>
              <a:rPr lang="en-US" altLang="zh-TW" sz="1800" dirty="0"/>
              <a:t>Array</a:t>
            </a:r>
            <a:r>
              <a:rPr lang="zh-TW" altLang="en-US" sz="1800" dirty="0"/>
              <a:t>內存前與後的位置索引。雖然效果沒有較原本好，但可以應用在其他棋類上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C855CC1D-7323-4AB9-B419-74B0053A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84327"/>
              </p:ext>
            </p:extLst>
          </p:nvPr>
        </p:nvGraphicFramePr>
        <p:xfrm>
          <a:off x="752606" y="2613996"/>
          <a:ext cx="3960000" cy="395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5717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856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80567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823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508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812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80167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92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1B6BFDB-AB82-433D-8DB3-93610A84186B}"/>
              </a:ext>
            </a:extLst>
          </p:cNvPr>
          <p:cNvSpPr txBox="1"/>
          <p:nvPr/>
        </p:nvSpPr>
        <p:spPr>
          <a:xfrm>
            <a:off x="4779412" y="2613996"/>
            <a:ext cx="504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方向存取 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DBF2AB-CB3E-45D1-8B81-A3A1C1564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79702"/>
              </p:ext>
            </p:extLst>
          </p:nvPr>
        </p:nvGraphicFramePr>
        <p:xfrm>
          <a:off x="6235852" y="2613996"/>
          <a:ext cx="423684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76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47076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07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08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07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19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26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27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30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31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38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38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44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42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45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44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46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45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51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52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51</a:t>
                      </a:r>
                      <a:r>
                        <a:rPr lang="en-US" altLang="zh-TW" sz="1100" dirty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TW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A9F3AEA-31D4-424C-915D-2EE332D20338}"/>
              </a:ext>
            </a:extLst>
          </p:cNvPr>
          <p:cNvSpPr txBox="1"/>
          <p:nvPr/>
        </p:nvSpPr>
        <p:spPr>
          <a:xfrm>
            <a:off x="10590505" y="2567829"/>
            <a:ext cx="121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: </a:t>
            </a:r>
            <a:r>
              <a:rPr lang="en-US" altLang="zh-TW" dirty="0">
                <a:solidFill>
                  <a:srgbClr val="FF0000"/>
                </a:solidFill>
              </a:rPr>
              <a:t>00</a:t>
            </a:r>
            <a:r>
              <a:rPr lang="en-US" altLang="zh-TW" dirty="0">
                <a:solidFill>
                  <a:srgbClr val="00B050"/>
                </a:solidFill>
              </a:rPr>
              <a:t>06</a:t>
            </a:r>
          </a:p>
          <a:p>
            <a:r>
              <a:rPr lang="en-US" altLang="zh-TW" dirty="0"/>
              <a:t>65 : </a:t>
            </a:r>
            <a:r>
              <a:rPr lang="en-US" altLang="zh-TW" dirty="0">
                <a:solidFill>
                  <a:srgbClr val="FF0000"/>
                </a:solidFill>
              </a:rPr>
              <a:t>52</a:t>
            </a:r>
            <a:r>
              <a:rPr lang="en-US" altLang="zh-TW" dirty="0">
                <a:solidFill>
                  <a:srgbClr val="00B050"/>
                </a:solidFill>
              </a:rPr>
              <a:t>00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3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7438F47-8036-4FC8-98A2-82991D38EDE4}"/>
              </a:ext>
            </a:extLst>
          </p:cNvPr>
          <p:cNvSpPr txBox="1"/>
          <p:nvPr/>
        </p:nvSpPr>
        <p:spPr>
          <a:xfrm>
            <a:off x="3660350" y="3105834"/>
            <a:ext cx="487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Move Ordering</a:t>
            </a:r>
            <a:r>
              <a:rPr lang="zh-TW" altLang="en-US" sz="3600" dirty="0"/>
              <a:t>權重發現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5332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631</TotalTime>
  <Words>1731</Words>
  <Application>Microsoft Office PowerPoint</Application>
  <PresentationFormat>寬螢幕</PresentationFormat>
  <Paragraphs>782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天體</vt:lpstr>
      <vt:lpstr>週進度報告(12/03)</vt:lpstr>
      <vt:lpstr>目錄</vt:lpstr>
      <vt:lpstr>PowerPoint 簡報</vt:lpstr>
      <vt:lpstr>PowerPoint 簡報</vt:lpstr>
      <vt:lpstr>方向存取改進</vt:lpstr>
      <vt:lpstr>PowerPoint 簡報</vt:lpstr>
      <vt:lpstr>PowerPoint 簡報</vt:lpstr>
      <vt:lpstr>結論</vt:lpstr>
      <vt:lpstr>PowerPoint 簡報</vt:lpstr>
      <vt:lpstr>同權重發現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A6221010</cp:lastModifiedBy>
  <cp:revision>5</cp:revision>
  <dcterms:created xsi:type="dcterms:W3CDTF">2021-11-24T18:19:19Z</dcterms:created>
  <dcterms:modified xsi:type="dcterms:W3CDTF">2021-12-09T14:36:36Z</dcterms:modified>
</cp:coreProperties>
</file>