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82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47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69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020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395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63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284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646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89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25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73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20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89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77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15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92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91F3-CFDE-42CE-B0AE-70FEB0A14B6E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91F3-CFDE-42CE-B0AE-70FEB0A14B6E}" type="datetimeFigureOut">
              <a:rPr lang="zh-TW" altLang="en-US" smtClean="0"/>
              <a:t>2022/1/1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CBF7-8680-460E-8810-259D824BB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781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dataset/14392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FBA2A2FF-32FB-40B2-9EDC-1F393B8170A6}"/>
              </a:ext>
            </a:extLst>
          </p:cNvPr>
          <p:cNvSpPr txBox="1"/>
          <p:nvPr/>
        </p:nvSpPr>
        <p:spPr>
          <a:xfrm>
            <a:off x="304298" y="301658"/>
            <a:ext cx="4326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Code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DE30FF-32DF-4001-9991-4BF714A0682E}"/>
              </a:ext>
            </a:extLst>
          </p:cNvPr>
          <p:cNvSpPr txBox="1"/>
          <p:nvPr/>
        </p:nvSpPr>
        <p:spPr>
          <a:xfrm>
            <a:off x="304298" y="3664117"/>
            <a:ext cx="11583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25~26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:</a:t>
            </a:r>
            <a:r>
              <a:rPr lang="zh-TW" altLang="en-US" dirty="0">
                <a:latin typeface="Consolas" panose="020B0609020204030204" pitchFamily="49" charset="0"/>
              </a:rPr>
              <a:t> 選擇</a:t>
            </a:r>
            <a:r>
              <a:rPr lang="en-US" altLang="zh-TW" dirty="0" err="1">
                <a:latin typeface="Consolas" panose="020B0609020204030204" pitchFamily="49" charset="0"/>
              </a:rPr>
              <a:t>Average_Asset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zh-TW" altLang="en-US" dirty="0">
                <a:latin typeface="Consolas" panose="020B0609020204030204" pitchFamily="49" charset="0"/>
              </a:rPr>
              <a:t>平均資產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  <a:r>
              <a:rPr lang="zh-TW" altLang="en-US" dirty="0">
                <a:latin typeface="Consolas" panose="020B0609020204030204" pitchFamily="49" charset="0"/>
              </a:rPr>
              <a:t>和</a:t>
            </a:r>
            <a:r>
              <a:rPr lang="en-US" altLang="zh-TW" dirty="0" err="1">
                <a:latin typeface="Consolas" panose="020B0609020204030204" pitchFamily="49" charset="0"/>
              </a:rPr>
              <a:t>Average_Net_worth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zh-TW" altLang="en-US" dirty="0">
                <a:latin typeface="Consolas" panose="020B0609020204030204" pitchFamily="49" charset="0"/>
              </a:rPr>
              <a:t>平均淨值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  <a:r>
              <a:rPr lang="zh-TW" altLang="en-US" dirty="0">
                <a:latin typeface="Consolas" panose="020B0609020204030204" pitchFamily="49" charset="0"/>
              </a:rPr>
              <a:t>轉換成一個向量，</a:t>
            </a:r>
            <a:r>
              <a:rPr lang="en-US" altLang="zh-TW" dirty="0">
                <a:latin typeface="Consolas" panose="020B0609020204030204" pitchFamily="49" charset="0"/>
              </a:rPr>
              <a:t>Col</a:t>
            </a:r>
            <a:r>
              <a:rPr lang="zh-TW" altLang="en-US" dirty="0">
                <a:latin typeface="Consolas" panose="020B0609020204030204" pitchFamily="49" charset="0"/>
              </a:rPr>
              <a:t>名稱叫</a:t>
            </a:r>
            <a:r>
              <a:rPr lang="en-US" altLang="zh-TW" dirty="0">
                <a:latin typeface="Consolas" panose="020B0609020204030204" pitchFamily="49" charset="0"/>
              </a:rPr>
              <a:t>features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27 :</a:t>
            </a:r>
            <a:r>
              <a:rPr lang="zh-TW" altLang="en-US" dirty="0">
                <a:latin typeface="Consolas" panose="020B0609020204030204" pitchFamily="49" charset="0"/>
              </a:rPr>
              <a:t> 數據分割成</a:t>
            </a:r>
            <a:r>
              <a:rPr lang="en-US" altLang="zh-TW" dirty="0">
                <a:latin typeface="Consolas" panose="020B0609020204030204" pitchFamily="49" charset="0"/>
              </a:rPr>
              <a:t>7:3</a:t>
            </a:r>
            <a:r>
              <a:rPr lang="zh-TW" altLang="en-US" dirty="0">
                <a:latin typeface="Consolas" panose="020B0609020204030204" pitchFamily="49" charset="0"/>
              </a:rPr>
              <a:t> ， 並統計出結果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28~29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:</a:t>
            </a:r>
            <a:r>
              <a:rPr lang="zh-TW" altLang="en-US" dirty="0">
                <a:latin typeface="Consolas" panose="020B0609020204030204" pitchFamily="49" charset="0"/>
              </a:rPr>
              <a:t> 帶入線性迴歸模型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31~32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:</a:t>
            </a:r>
            <a:r>
              <a:rPr lang="zh-TW" altLang="en-US" dirty="0">
                <a:latin typeface="Consolas" panose="020B0609020204030204" pitchFamily="49" charset="0"/>
              </a:rPr>
              <a:t> 分別計算正確值與預測值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36~41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:</a:t>
            </a:r>
            <a:r>
              <a:rPr lang="zh-TW" altLang="en-US" dirty="0">
                <a:latin typeface="Consolas" panose="020B0609020204030204" pitchFamily="49" charset="0"/>
              </a:rPr>
              <a:t> 繪製圖表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Open Data : </a:t>
            </a:r>
            <a:r>
              <a:rPr lang="en-US" altLang="zh-TW" b="0" dirty="0">
                <a:effectLst/>
                <a:latin typeface="Consolas" panose="020B0609020204030204" pitchFamily="49" charset="0"/>
                <a:hlinkClick r:id="rId3"/>
              </a:rPr>
              <a:t>https://data.gov.tw/dataset/143920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CB9E69DD-6497-41EB-94FF-5EC2AE39AB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6"/>
          <a:stretch/>
        </p:blipFill>
        <p:spPr>
          <a:xfrm>
            <a:off x="304298" y="886433"/>
            <a:ext cx="787816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C0C826-9220-44D5-8AFB-F96F707E756F}"/>
              </a:ext>
            </a:extLst>
          </p:cNvPr>
          <p:cNvSpPr txBox="1"/>
          <p:nvPr/>
        </p:nvSpPr>
        <p:spPr>
          <a:xfrm>
            <a:off x="432683" y="207389"/>
            <a:ext cx="3196638" cy="879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48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執行結果 </a:t>
            </a:r>
            <a:r>
              <a:rPr lang="en-US" altLang="zh-TW" sz="48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: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1B5D83-5EB6-4957-BB6E-C396E80F6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1" y="2065494"/>
            <a:ext cx="3703641" cy="333022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862D7F6-34B2-4784-8D1D-12BCEE8CB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60" y="153604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50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34</TotalTime>
  <Words>78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Consolas</vt:lpstr>
      <vt:lpstr>Rockwell</vt:lpstr>
      <vt:lpstr>Damask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A6221010</dc:creator>
  <cp:lastModifiedBy>A6221010</cp:lastModifiedBy>
  <cp:revision>3</cp:revision>
  <dcterms:created xsi:type="dcterms:W3CDTF">2021-12-18T09:34:57Z</dcterms:created>
  <dcterms:modified xsi:type="dcterms:W3CDTF">2022-01-01T16:07:57Z</dcterms:modified>
</cp:coreProperties>
</file>