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91F3-CFDE-42CE-B0AE-70FEB0A14B6E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CBF7-8680-460E-8810-259D824BB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82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91F3-CFDE-42CE-B0AE-70FEB0A14B6E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CBF7-8680-460E-8810-259D824BB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47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91F3-CFDE-42CE-B0AE-70FEB0A14B6E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CBF7-8680-460E-8810-259D824BB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69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91F3-CFDE-42CE-B0AE-70FEB0A14B6E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CBF7-8680-460E-8810-259D824BB9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3020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91F3-CFDE-42CE-B0AE-70FEB0A14B6E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CBF7-8680-460E-8810-259D824BB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395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91F3-CFDE-42CE-B0AE-70FEB0A14B6E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CBF7-8680-460E-8810-259D824BB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636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91F3-CFDE-42CE-B0AE-70FEB0A14B6E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CBF7-8680-460E-8810-259D824BB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284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91F3-CFDE-42CE-B0AE-70FEB0A14B6E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CBF7-8680-460E-8810-259D824BB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646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91F3-CFDE-42CE-B0AE-70FEB0A14B6E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CBF7-8680-460E-8810-259D824BB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89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91F3-CFDE-42CE-B0AE-70FEB0A14B6E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CBF7-8680-460E-8810-259D824BB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25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91F3-CFDE-42CE-B0AE-70FEB0A14B6E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CBF7-8680-460E-8810-259D824BB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73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91F3-CFDE-42CE-B0AE-70FEB0A14B6E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CBF7-8680-460E-8810-259D824BB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20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91F3-CFDE-42CE-B0AE-70FEB0A14B6E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CBF7-8680-460E-8810-259D824BB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89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91F3-CFDE-42CE-B0AE-70FEB0A14B6E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CBF7-8680-460E-8810-259D824BB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77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91F3-CFDE-42CE-B0AE-70FEB0A14B6E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CBF7-8680-460E-8810-259D824BB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15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91F3-CFDE-42CE-B0AE-70FEB0A14B6E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CBF7-8680-460E-8810-259D824BB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92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91F3-CFDE-42CE-B0AE-70FEB0A14B6E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CBF7-8680-460E-8810-259D824BB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D91F3-CFDE-42CE-B0AE-70FEB0A14B6E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0CBF7-8680-460E-8810-259D824BB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781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gov.tw/dataset/14392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09084AC3-C501-4021-AB57-E486860FC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98" y="886433"/>
            <a:ext cx="11583404" cy="317019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BA2A2FF-32FB-40B2-9EDC-1F393B8170A6}"/>
              </a:ext>
            </a:extLst>
          </p:cNvPr>
          <p:cNvSpPr txBox="1"/>
          <p:nvPr/>
        </p:nvSpPr>
        <p:spPr>
          <a:xfrm>
            <a:off x="304298" y="301658"/>
            <a:ext cx="4326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Code</a:t>
            </a:r>
            <a:endParaRPr lang="zh-TW" altLang="en-US" sz="3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4DE30FF-32DF-4001-9991-4BF714A0682E}"/>
              </a:ext>
            </a:extLst>
          </p:cNvPr>
          <p:cNvSpPr txBox="1"/>
          <p:nvPr/>
        </p:nvSpPr>
        <p:spPr>
          <a:xfrm>
            <a:off x="304298" y="4069470"/>
            <a:ext cx="115834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Code</a:t>
            </a:r>
            <a:r>
              <a:rPr lang="zh-TW" altLang="en-US" dirty="0"/>
              <a:t>我使用</a:t>
            </a:r>
            <a:r>
              <a:rPr lang="en-US" altLang="zh-TW" dirty="0" err="1"/>
              <a:t>Vscode</a:t>
            </a:r>
            <a:r>
              <a:rPr lang="zh-TW" altLang="en-US" dirty="0"/>
              <a:t>編寫，因為</a:t>
            </a:r>
            <a:r>
              <a:rPr lang="en-US" altLang="zh-TW" dirty="0" err="1"/>
              <a:t>jupyter-pyspark</a:t>
            </a:r>
            <a:r>
              <a:rPr lang="zh-TW" altLang="en-US" dirty="0"/>
              <a:t>不能使用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matplotlib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和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pandas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17~20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載入檔案和初始化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23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:</a:t>
            </a:r>
            <a:r>
              <a:rPr lang="zh-TW" altLang="en-US" dirty="0">
                <a:latin typeface="Consolas" panose="020B0609020204030204" pitchFamily="49" charset="0"/>
              </a:rPr>
              <a:t> 選擇</a:t>
            </a:r>
            <a:r>
              <a:rPr lang="en-US" altLang="zh-TW" dirty="0">
                <a:latin typeface="Consolas" panose="020B0609020204030204" pitchFamily="49" charset="0"/>
              </a:rPr>
              <a:t>93~97</a:t>
            </a:r>
            <a:r>
              <a:rPr lang="zh-TW" altLang="en-US" dirty="0">
                <a:latin typeface="Consolas" panose="020B0609020204030204" pitchFamily="49" charset="0"/>
              </a:rPr>
              <a:t>年份，並印出</a:t>
            </a:r>
            <a:r>
              <a:rPr lang="en-US" altLang="zh-TW" dirty="0">
                <a:latin typeface="Consolas" panose="020B0609020204030204" pitchFamily="49" charset="0"/>
              </a:rPr>
              <a:t>”</a:t>
            </a:r>
            <a:r>
              <a:rPr lang="zh-TW" altLang="en-US" dirty="0">
                <a:latin typeface="Consolas" panose="020B0609020204030204" pitchFamily="49" charset="0"/>
              </a:rPr>
              <a:t>年</a:t>
            </a:r>
            <a:r>
              <a:rPr lang="en-US" altLang="zh-TW" dirty="0">
                <a:latin typeface="Consolas" panose="020B0609020204030204" pitchFamily="49" charset="0"/>
              </a:rPr>
              <a:t>”,“</a:t>
            </a:r>
            <a:r>
              <a:rPr lang="zh-TW" altLang="en-US" dirty="0">
                <a:latin typeface="Consolas" panose="020B0609020204030204" pitchFamily="49" charset="0"/>
              </a:rPr>
              <a:t>月</a:t>
            </a:r>
            <a:r>
              <a:rPr lang="en-US" altLang="zh-TW" dirty="0">
                <a:latin typeface="Consolas" panose="020B0609020204030204" pitchFamily="49" charset="0"/>
              </a:rPr>
              <a:t>”,”</a:t>
            </a:r>
            <a:r>
              <a:rPr lang="zh-TW" altLang="en-US" dirty="0">
                <a:latin typeface="Consolas" panose="020B0609020204030204" pitchFamily="49" charset="0"/>
              </a:rPr>
              <a:t>資產</a:t>
            </a:r>
            <a:r>
              <a:rPr lang="en-US" altLang="zh-TW" dirty="0">
                <a:latin typeface="Consolas" panose="020B0609020204030204" pitchFamily="49" charset="0"/>
              </a:rPr>
              <a:t>”,”</a:t>
            </a:r>
            <a:r>
              <a:rPr lang="zh-TW" altLang="en-US" dirty="0">
                <a:latin typeface="Consolas" panose="020B0609020204030204" pitchFamily="49" charset="0"/>
              </a:rPr>
              <a:t>淨值</a:t>
            </a:r>
            <a:r>
              <a:rPr lang="en-US" altLang="zh-TW" dirty="0">
                <a:latin typeface="Consolas" panose="020B0609020204030204" pitchFamily="49" charset="0"/>
              </a:rPr>
              <a:t>”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24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: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 印出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Min,Max,Average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27 : </a:t>
            </a:r>
            <a:r>
              <a:rPr lang="zh-TW" altLang="en-US" dirty="0">
                <a:latin typeface="Consolas" panose="020B0609020204030204" pitchFamily="49" charset="0"/>
              </a:rPr>
              <a:t>把計算</a:t>
            </a:r>
            <a:r>
              <a:rPr lang="en-US" altLang="zh-TW" dirty="0">
                <a:latin typeface="Consolas" panose="020B0609020204030204" pitchFamily="49" charset="0"/>
              </a:rPr>
              <a:t>Average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table</a:t>
            </a:r>
            <a:r>
              <a:rPr lang="zh-TW" altLang="en-US" dirty="0">
                <a:latin typeface="Consolas" panose="020B0609020204030204" pitchFamily="49" charset="0"/>
              </a:rPr>
              <a:t>轉換成</a:t>
            </a:r>
            <a:r>
              <a:rPr lang="en-US" altLang="zh-TW" dirty="0">
                <a:latin typeface="Consolas" panose="020B0609020204030204" pitchFamily="49" charset="0"/>
              </a:rPr>
              <a:t>Pandas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28~36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: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 繪製長條圖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Open Data : </a:t>
            </a:r>
            <a:r>
              <a:rPr lang="en-US" altLang="zh-TW" b="0" dirty="0">
                <a:effectLst/>
                <a:latin typeface="Consolas" panose="020B0609020204030204" pitchFamily="49" charset="0"/>
                <a:hlinkClick r:id="rId4"/>
              </a:rPr>
              <a:t>https://data.gov.tw/dataset/143920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97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3F5BCA13-CFDC-4F6E-8AD7-BDD8A95BE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26" y="1414673"/>
            <a:ext cx="4295400" cy="275498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CCA2D2D-DB8D-43E1-B11E-2C6381C26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968" y="1414673"/>
            <a:ext cx="5852172" cy="4462281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A4C0C826-9220-44D5-8AFB-F96F707E756F}"/>
              </a:ext>
            </a:extLst>
          </p:cNvPr>
          <p:cNvSpPr txBox="1"/>
          <p:nvPr/>
        </p:nvSpPr>
        <p:spPr>
          <a:xfrm>
            <a:off x="782626" y="972668"/>
            <a:ext cx="4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執行結果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39464E6-251C-4CAE-A31E-9D635E216D62}"/>
              </a:ext>
            </a:extLst>
          </p:cNvPr>
          <p:cNvSpPr txBox="1"/>
          <p:nvPr/>
        </p:nvSpPr>
        <p:spPr>
          <a:xfrm>
            <a:off x="5931968" y="972668"/>
            <a:ext cx="4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繪製長條圖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2150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16</TotalTime>
  <Words>83</Words>
  <Application>Microsoft Office PowerPoint</Application>
  <PresentationFormat>寬螢幕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Bookman Old Style</vt:lpstr>
      <vt:lpstr>Consolas</vt:lpstr>
      <vt:lpstr>Rockwell</vt:lpstr>
      <vt:lpstr>Damask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A6221010</dc:creator>
  <cp:lastModifiedBy>A6221010</cp:lastModifiedBy>
  <cp:revision>1</cp:revision>
  <dcterms:created xsi:type="dcterms:W3CDTF">2021-12-18T09:34:57Z</dcterms:created>
  <dcterms:modified xsi:type="dcterms:W3CDTF">2021-12-18T09:51:34Z</dcterms:modified>
</cp:coreProperties>
</file>