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266C89-364C-4248-BF32-984B5E1430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479EEC-5652-45AF-824F-DBE2BCB95B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71BC44-0065-447B-99BF-F657400248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474F3-069C-4BAB-AA05-77196963CC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9A130C-9000-4919-8437-4BBDDA733D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ACFDB0-B6F7-4D6A-AC5D-A5D83E3259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782419-F529-4459-8D0D-147FABCC14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064CEE-95CF-41F9-83CE-3A02E768FC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C2D606-A1CD-4411-963C-E83CD6CA1D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027B97-3B39-4C6D-990A-DE53FB93B4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51CCC1-7369-431D-9E39-708801DACB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5DCDD7-3E33-4973-851B-B50CE089D3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77C7BA-B42C-4604-B720-23D146B253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71084F-D2DB-4305-AA35-8007E991FD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C2466D-0552-4AB6-BF02-68578FF653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65FD22-DE2E-4098-8AE8-47118099A6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1AE9BB-6C48-4A80-90D2-57B4517F96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069758-3DA6-418B-A52B-A8587F5AF7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1B56C1-4876-46A2-BE94-9BFD066C30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662565-ECDD-4230-BE62-144E8401F0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38D806-4D70-4923-9811-1E9DA41253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B9050F-E468-4805-886E-3CF68F8D0D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3CCA31-D9C0-4C65-BDA9-E70711D7F8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8F31BD-E94B-423F-920B-99CBDF4972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D54D25-5F9D-485C-BD52-0BB132EA5D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AA60B4-6E2F-4CBF-8E42-EEAFE1ADCD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92EF46-4DED-464E-945A-C288BD4EE0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0CCA1C-2881-494B-B990-683367E4BC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07FFE1-98A9-4CA9-A188-DBA8225AA1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68F2E1-B332-4F8F-ADA6-45FFFF4D3C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C4A2F6-63EA-485E-A0A9-F36863DF8F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B53408-C3E8-4E53-9B91-39CC9C5A36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A2B2EB-1E2D-4323-9777-A1D4069EF3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24D7A7-B2B1-4FB6-A0B1-E91957597D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A1705F-D824-4AEE-B4F5-3E05EB0C5F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buNone/>
            </a:pP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0AC967-CA90-40BE-A5EE-5749D4F38A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09.07.23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F2D1ADC7-D3B0-468A-9903-462479498358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4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Для правки структуры щёлкните мышью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Второй уровень структуры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Третий уровень структуры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Четвёртый уровень структуры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Пятый уровень структуры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Шестой уровень структуры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Седьмой уровень структуры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5000"/>
          </a:bodyPr>
          <a:p>
            <a:pPr indent="0">
              <a:buNone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Для правки текста заглавия щёлкните мышью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Для правки структуры щёлкните мышью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Второй уровень структуры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Третий уровень структуры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Четвёртый уровень структуры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Пятый уровень структуры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Шестой уровень структуры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Седьмой уровень структуры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&lt;дата/время&gt;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&lt;нижний колонтитул&gt;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D4C5861C-7B6D-4C2D-95C2-1FB6B36C24BE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&lt;номер&gt;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5000"/>
          </a:bodyPr>
          <a:p>
            <a:pPr indent="0">
              <a:buNone/>
            </a:pPr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Для правки структуры щёлкните мышью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Второй уровень структуры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Третий уровень структуры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Четвёртый уровень структуры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Пятый уровень структуры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Шестой уровень структуры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Седьмой уровень структуры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&lt;дата/время&gt;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&lt;нижний колонтитул&gt;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16235F51-3C42-4812-B902-4CE485ED5B15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&lt;номер&gt;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dan1llos/BMI" TargetMode="External"/><Relationship Id="rId2" Type="http://schemas.openxmlformats.org/officeDocument/2006/relationships/hyperlink" Target="https://github.com/dan1llos/BMI/blob/main/BMI.py" TargetMode="External"/><Relationship Id="rId3" Type="http://schemas.openxmlformats.org/officeDocument/2006/relationships/hyperlink" Target="https://github.com/dan1llos/BMI/blob/main/BMI.exe" TargetMode="External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Программа расчета Индекса Массы Тела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78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1" lang="de-AT" sz="1800" spc="-1" strike="noStrike">
                <a:solidFill>
                  <a:srgbClr val="dbf5f9"/>
                </a:solidFill>
                <a:latin typeface="Source Sans Pro"/>
              </a:rPr>
              <a:t>                                                                                                                                  </a:t>
            </a:r>
            <a:r>
              <a:rPr b="1" lang="de-AT" sz="1800" spc="-1" strike="noStrike">
                <a:solidFill>
                  <a:srgbClr val="dbf5f9"/>
                </a:solidFill>
                <a:latin typeface="Source Sans Pro"/>
              </a:rPr>
              <a:t>Выполнил ученик 10 класса</a:t>
            </a:r>
            <a:endParaRPr b="1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indent="0">
              <a:buNone/>
            </a:pPr>
            <a:r>
              <a:rPr b="1" lang="de-AT" sz="1800" spc="-1" strike="noStrike">
                <a:solidFill>
                  <a:srgbClr val="dbf5f9"/>
                </a:solidFill>
                <a:latin typeface="Source Sans Pro"/>
              </a:rPr>
              <a:t>                                                                                                                                             </a:t>
            </a:r>
            <a:r>
              <a:rPr b="1" lang="de-AT" sz="1800" spc="-1" strike="noStrike">
                <a:solidFill>
                  <a:srgbClr val="dbf5f9"/>
                </a:solidFill>
                <a:latin typeface="Source Sans Pro"/>
              </a:rPr>
              <a:t>Хрипачёв Данил</a:t>
            </a:r>
            <a:endParaRPr b="1" lang="de-AT" sz="18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Постановка задачи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1804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Необходимо разработать программу для вычисления индекса массы тела в соответствии с формулой Адольфа Кетле</a:t>
            </a:r>
            <a:endParaRPr b="0" lang="de-AT" sz="2400" spc="-1" strike="noStrike">
              <a:latin typeface="Source Sans Pro"/>
            </a:endParaRPr>
          </a:p>
          <a:p>
            <a:pPr marL="432000" indent="0">
              <a:spcAft>
                <a:spcPts val="1054"/>
              </a:spcAft>
              <a:buNone/>
            </a:pPr>
            <a:r>
              <a:rPr b="0" lang="de-AT" sz="2400" spc="-1" strike="noStrike">
                <a:latin typeface="Source Sans Pro"/>
              </a:rPr>
              <a:t>I=m/h^2</a:t>
            </a:r>
            <a:endParaRPr b="0" lang="de-AT" sz="2400" spc="-1" strike="noStrike">
              <a:latin typeface="Source Sans Pro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 – ИМТ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m – масса тела в килограммах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h – рост в метрах.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5000"/>
          </a:bodyPr>
          <a:p>
            <a:pPr indent="0">
              <a:buNone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Выбор и обоснование используемых технологий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Для разработки программы был выбран язык программирования „Python“. 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Python является языком высокого уровня и подходит для решения разнообразных задач.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Главное преимущество python – его простота, логичность, наличие большого количества документации и минимальные затраты времени на разработку приложений.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Наличие библиотек для компиляции исходного кода в исполняемые файлы.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9000"/>
          </a:bodyPr>
          <a:p>
            <a:pPr indent="0">
              <a:buNone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Анализ процесса и результата работы над проектом.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Перед началом разработки программы был спроектирован интерфейс диалогового окна программы. 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Для разработки формы приложения использовалась библиотека „Tkinter“. 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Для компиляции программы в исполняемый файл использовалась библиотека „Pyinstaller“.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В соответствии с заданием на форму приложения были выведены поля для ввода данных о росте и весе, кнопка для запуска процедуры расчёта ИМТ и вывода результатов на форму приложения.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Также на форму выведена таблица со справочной информацией об индексах массы тела.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В программе предусмотрена возможность переключения языка интерфейса.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9000"/>
          </a:bodyPr>
          <a:p>
            <a:pPr indent="0">
              <a:buNone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Анализ процесса и результата работы над проектом.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0000" y="153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Результаты работы размещены в депозитарии „GitHub“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Адрес проекта в депозитарии </a:t>
            </a:r>
            <a:r>
              <a:rPr b="0" lang="de-AT" sz="2400" spc="-1" strike="noStrike">
                <a:latin typeface="Source Sans Pro"/>
                <a:hlinkClick r:id="rId1"/>
              </a:rPr>
              <a:t>https://github.com/dan1llos/BMI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Размещён файл исходного кода проекта</a:t>
            </a:r>
            <a:r>
              <a:rPr b="0" lang="de-AT" sz="2400" spc="-1" strike="noStrike">
                <a:latin typeface="Source Sans Pro"/>
                <a:hlinkClick r:id="rId2"/>
              </a:rPr>
              <a:t>https://github.com/dan1llos/BMI/blob/main/BMI.py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Размещён исполняемый файл проекта </a:t>
            </a:r>
            <a:r>
              <a:rPr b="0" lang="de-AT" sz="2400" spc="-1" strike="noStrike">
                <a:latin typeface="Source Sans Pro"/>
                <a:hlinkClick r:id="rId3"/>
              </a:rPr>
              <a:t>https://github.com/dan1llos/BMI/blob/main/BMI.exe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2023-07-09T09:57:49Z</dcterms:created>
  <dc:creator/>
  <dc:description/>
  <dc:language>ru-RU</dc:language>
  <cp:lastModifiedBy/>
  <dcterms:modified xsi:type="dcterms:W3CDTF">2023-07-09T11:13:30Z</dcterms:modified>
  <cp:revision>2</cp:revision>
  <dc:subject/>
  <dc:title>Vivid</dc:title>
</cp:coreProperties>
</file>