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58" r:id="rId3"/>
    <p:sldId id="257" r:id="rId4"/>
    <p:sldId id="336" r:id="rId5"/>
    <p:sldId id="337" r:id="rId6"/>
    <p:sldId id="282" r:id="rId7"/>
    <p:sldId id="283" r:id="rId8"/>
    <p:sldId id="284" r:id="rId9"/>
    <p:sldId id="285" r:id="rId10"/>
    <p:sldId id="364" r:id="rId11"/>
    <p:sldId id="286" r:id="rId12"/>
    <p:sldId id="287" r:id="rId13"/>
    <p:sldId id="365" r:id="rId14"/>
    <p:sldId id="288" r:id="rId15"/>
    <p:sldId id="289" r:id="rId16"/>
    <p:sldId id="290" r:id="rId17"/>
    <p:sldId id="338" r:id="rId18"/>
    <p:sldId id="260" r:id="rId19"/>
    <p:sldId id="291" r:id="rId20"/>
    <p:sldId id="262" r:id="rId21"/>
    <p:sldId id="366" r:id="rId22"/>
    <p:sldId id="292" r:id="rId23"/>
    <p:sldId id="346" r:id="rId24"/>
    <p:sldId id="347" r:id="rId25"/>
    <p:sldId id="345" r:id="rId26"/>
    <p:sldId id="263" r:id="rId27"/>
    <p:sldId id="293" r:id="rId28"/>
    <p:sldId id="344" r:id="rId29"/>
    <p:sldId id="264" r:id="rId30"/>
    <p:sldId id="294" r:id="rId31"/>
    <p:sldId id="267" r:id="rId32"/>
    <p:sldId id="340" r:id="rId33"/>
    <p:sldId id="301" r:id="rId34"/>
    <p:sldId id="302" r:id="rId35"/>
    <p:sldId id="348" r:id="rId36"/>
    <p:sldId id="350" r:id="rId37"/>
    <p:sldId id="351" r:id="rId38"/>
    <p:sldId id="265" r:id="rId39"/>
    <p:sldId id="266" r:id="rId40"/>
    <p:sldId id="296" r:id="rId41"/>
    <p:sldId id="295" r:id="rId42"/>
    <p:sldId id="298" r:id="rId43"/>
    <p:sldId id="299" r:id="rId44"/>
    <p:sldId id="308" r:id="rId45"/>
    <p:sldId id="268" r:id="rId46"/>
    <p:sldId id="304" r:id="rId47"/>
    <p:sldId id="305" r:id="rId48"/>
    <p:sldId id="342" r:id="rId49"/>
    <p:sldId id="343" r:id="rId50"/>
    <p:sldId id="269" r:id="rId51"/>
    <p:sldId id="353" r:id="rId52"/>
    <p:sldId id="309" r:id="rId53"/>
    <p:sldId id="352" r:id="rId54"/>
    <p:sldId id="270" r:id="rId55"/>
    <p:sldId id="355" r:id="rId56"/>
    <p:sldId id="356" r:id="rId57"/>
    <p:sldId id="357" r:id="rId58"/>
    <p:sldId id="310" r:id="rId59"/>
    <p:sldId id="311" r:id="rId60"/>
    <p:sldId id="272" r:id="rId61"/>
    <p:sldId id="271" r:id="rId62"/>
    <p:sldId id="375" r:id="rId63"/>
    <p:sldId id="312" r:id="rId64"/>
    <p:sldId id="313" r:id="rId65"/>
    <p:sldId id="314" r:id="rId66"/>
    <p:sldId id="273" r:id="rId67"/>
    <p:sldId id="319" r:id="rId68"/>
    <p:sldId id="320" r:id="rId69"/>
    <p:sldId id="321" r:id="rId70"/>
    <p:sldId id="367" r:id="rId71"/>
    <p:sldId id="322" r:id="rId72"/>
    <p:sldId id="274" r:id="rId73"/>
    <p:sldId id="315" r:id="rId74"/>
    <p:sldId id="376" r:id="rId75"/>
    <p:sldId id="316" r:id="rId76"/>
    <p:sldId id="317" r:id="rId77"/>
    <p:sldId id="318" r:id="rId78"/>
    <p:sldId id="275" r:id="rId79"/>
    <p:sldId id="324" r:id="rId80"/>
    <p:sldId id="325" r:id="rId81"/>
    <p:sldId id="326" r:id="rId82"/>
    <p:sldId id="327" r:id="rId83"/>
    <p:sldId id="368" r:id="rId84"/>
    <p:sldId id="369" r:id="rId85"/>
    <p:sldId id="371" r:id="rId86"/>
    <p:sldId id="372" r:id="rId87"/>
    <p:sldId id="328" r:id="rId88"/>
    <p:sldId id="358" r:id="rId89"/>
    <p:sldId id="359" r:id="rId90"/>
    <p:sldId id="373" r:id="rId91"/>
    <p:sldId id="374" r:id="rId92"/>
    <p:sldId id="329" r:id="rId93"/>
    <p:sldId id="330" r:id="rId94"/>
    <p:sldId id="279" r:id="rId95"/>
    <p:sldId id="331" r:id="rId96"/>
    <p:sldId id="278" r:id="rId97"/>
    <p:sldId id="334" r:id="rId98"/>
    <p:sldId id="335" r:id="rId99"/>
    <p:sldId id="280" r:id="rId100"/>
    <p:sldId id="360" r:id="rId101"/>
    <p:sldId id="361" r:id="rId102"/>
    <p:sldId id="362" r:id="rId103"/>
    <p:sldId id="363" r:id="rId10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BD0B-BF46-481F-BDC2-46E21BB2B3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FFB783-51A8-4F33-8BBE-88C7E2A060A0}">
      <dgm:prSet/>
      <dgm:spPr/>
      <dgm:t>
        <a:bodyPr/>
        <a:lstStyle/>
        <a:p>
          <a:pPr>
            <a:defRPr cap="all"/>
          </a:pPr>
          <a:r>
            <a:rPr lang="pt-BR"/>
            <a:t>Introdução</a:t>
          </a:r>
          <a:endParaRPr lang="en-US"/>
        </a:p>
      </dgm:t>
    </dgm:pt>
    <dgm:pt modelId="{D1806F2F-A1B6-479F-844F-363BF46BB13D}" type="parTrans" cxnId="{F08A4D57-1323-4507-AECD-FAFF13F2FFF8}">
      <dgm:prSet/>
      <dgm:spPr/>
      <dgm:t>
        <a:bodyPr/>
        <a:lstStyle/>
        <a:p>
          <a:endParaRPr lang="en-US"/>
        </a:p>
      </dgm:t>
    </dgm:pt>
    <dgm:pt modelId="{EF473136-DB28-46B6-BE69-8D4B7ACBBCE0}" type="sibTrans" cxnId="{F08A4D57-1323-4507-AECD-FAFF13F2FFF8}">
      <dgm:prSet/>
      <dgm:spPr/>
      <dgm:t>
        <a:bodyPr/>
        <a:lstStyle/>
        <a:p>
          <a:endParaRPr lang="en-US"/>
        </a:p>
      </dgm:t>
    </dgm:pt>
    <dgm:pt modelId="{92942C29-3B74-4AC6-8820-490BBCE0FD6F}">
      <dgm:prSet/>
      <dgm:spPr/>
      <dgm:t>
        <a:bodyPr/>
        <a:lstStyle/>
        <a:p>
          <a:pPr>
            <a:defRPr cap="all"/>
          </a:pPr>
          <a:r>
            <a:rPr lang="pt-BR"/>
            <a:t>Objetivos</a:t>
          </a:r>
          <a:endParaRPr lang="en-US"/>
        </a:p>
      </dgm:t>
    </dgm:pt>
    <dgm:pt modelId="{87D29B7A-8D21-4462-AE19-1F7B5665DD37}" type="parTrans" cxnId="{0390F01E-7EBE-4FEE-856A-958919C92530}">
      <dgm:prSet/>
      <dgm:spPr/>
      <dgm:t>
        <a:bodyPr/>
        <a:lstStyle/>
        <a:p>
          <a:endParaRPr lang="en-US"/>
        </a:p>
      </dgm:t>
    </dgm:pt>
    <dgm:pt modelId="{EC038624-72BE-4F50-AA91-BA64A4AD95C2}" type="sibTrans" cxnId="{0390F01E-7EBE-4FEE-856A-958919C92530}">
      <dgm:prSet/>
      <dgm:spPr/>
      <dgm:t>
        <a:bodyPr/>
        <a:lstStyle/>
        <a:p>
          <a:endParaRPr lang="en-US"/>
        </a:p>
      </dgm:t>
    </dgm:pt>
    <dgm:pt modelId="{967DDE5A-58FC-4131-961C-960449DFC272}">
      <dgm:prSet/>
      <dgm:spPr/>
      <dgm:t>
        <a:bodyPr/>
        <a:lstStyle/>
        <a:p>
          <a:pPr>
            <a:defRPr cap="all"/>
          </a:pPr>
          <a:r>
            <a:rPr lang="pt-BR"/>
            <a:t>Referencial</a:t>
          </a:r>
          <a:endParaRPr lang="en-US"/>
        </a:p>
      </dgm:t>
    </dgm:pt>
    <dgm:pt modelId="{612F1255-9BE1-42C3-BF94-866D315FCE4F}" type="parTrans" cxnId="{C51EF9F2-D5AB-4A23-BDB3-1321C2D63EA5}">
      <dgm:prSet/>
      <dgm:spPr/>
      <dgm:t>
        <a:bodyPr/>
        <a:lstStyle/>
        <a:p>
          <a:endParaRPr lang="en-US"/>
        </a:p>
      </dgm:t>
    </dgm:pt>
    <dgm:pt modelId="{1523A95B-D5D3-47C9-964E-1E293FE4AF39}" type="sibTrans" cxnId="{C51EF9F2-D5AB-4A23-BDB3-1321C2D63EA5}">
      <dgm:prSet/>
      <dgm:spPr/>
      <dgm:t>
        <a:bodyPr/>
        <a:lstStyle/>
        <a:p>
          <a:endParaRPr lang="en-US"/>
        </a:p>
      </dgm:t>
    </dgm:pt>
    <dgm:pt modelId="{969BF60D-C0C2-44ED-9C36-BDA1731A20DA}">
      <dgm:prSet/>
      <dgm:spPr/>
      <dgm:t>
        <a:bodyPr/>
        <a:lstStyle/>
        <a:p>
          <a:pPr>
            <a:defRPr cap="all"/>
          </a:pPr>
          <a:r>
            <a:rPr lang="pt-BR"/>
            <a:t>Hipótese </a:t>
          </a:r>
          <a:endParaRPr lang="en-US"/>
        </a:p>
      </dgm:t>
    </dgm:pt>
    <dgm:pt modelId="{3C4CFC26-4676-4790-8AE5-E1E319D50E58}" type="parTrans" cxnId="{9873223A-0FCE-4859-B2F9-DB743ABD1784}">
      <dgm:prSet/>
      <dgm:spPr/>
      <dgm:t>
        <a:bodyPr/>
        <a:lstStyle/>
        <a:p>
          <a:endParaRPr lang="en-US"/>
        </a:p>
      </dgm:t>
    </dgm:pt>
    <dgm:pt modelId="{D2FD60A5-952B-4E5E-9B6F-0D8AF98089C7}" type="sibTrans" cxnId="{9873223A-0FCE-4859-B2F9-DB743ABD1784}">
      <dgm:prSet/>
      <dgm:spPr/>
      <dgm:t>
        <a:bodyPr/>
        <a:lstStyle/>
        <a:p>
          <a:endParaRPr lang="en-US"/>
        </a:p>
      </dgm:t>
    </dgm:pt>
    <dgm:pt modelId="{C4F433D6-5CD7-4E37-BE41-199D50D9B875}">
      <dgm:prSet/>
      <dgm:spPr/>
      <dgm:t>
        <a:bodyPr/>
        <a:lstStyle/>
        <a:p>
          <a:pPr>
            <a:defRPr cap="all"/>
          </a:pPr>
          <a:r>
            <a:rPr lang="pt-BR"/>
            <a:t>Procedimentos metodológicos</a:t>
          </a:r>
          <a:endParaRPr lang="en-US"/>
        </a:p>
      </dgm:t>
    </dgm:pt>
    <dgm:pt modelId="{6C241DD6-0B2B-4B9D-889A-3E0AA6F420F6}" type="parTrans" cxnId="{91A5381D-5F4E-4DBC-AE6F-BC4953D4F57A}">
      <dgm:prSet/>
      <dgm:spPr/>
      <dgm:t>
        <a:bodyPr/>
        <a:lstStyle/>
        <a:p>
          <a:endParaRPr lang="en-US"/>
        </a:p>
      </dgm:t>
    </dgm:pt>
    <dgm:pt modelId="{B3B205A0-2DEC-4F65-898A-533893CB6EB6}" type="sibTrans" cxnId="{91A5381D-5F4E-4DBC-AE6F-BC4953D4F57A}">
      <dgm:prSet/>
      <dgm:spPr/>
      <dgm:t>
        <a:bodyPr/>
        <a:lstStyle/>
        <a:p>
          <a:endParaRPr lang="en-US"/>
        </a:p>
      </dgm:t>
    </dgm:pt>
    <dgm:pt modelId="{3DCD9ECC-22F0-4E06-890A-5E4BFEEAEDFA}">
      <dgm:prSet/>
      <dgm:spPr/>
      <dgm:t>
        <a:bodyPr/>
        <a:lstStyle/>
        <a:p>
          <a:pPr>
            <a:defRPr cap="all"/>
          </a:pPr>
          <a:r>
            <a:rPr lang="pt-BR"/>
            <a:t>Resultados</a:t>
          </a:r>
          <a:endParaRPr lang="en-US"/>
        </a:p>
      </dgm:t>
    </dgm:pt>
    <dgm:pt modelId="{C5ECC93D-A72A-45D5-9315-087F10FD6437}" type="parTrans" cxnId="{CAC7F704-404C-42C6-82CA-73A0190B8399}">
      <dgm:prSet/>
      <dgm:spPr/>
      <dgm:t>
        <a:bodyPr/>
        <a:lstStyle/>
        <a:p>
          <a:endParaRPr lang="en-US"/>
        </a:p>
      </dgm:t>
    </dgm:pt>
    <dgm:pt modelId="{44FB65DE-8EF3-49C5-B1EB-D9E60816CE62}" type="sibTrans" cxnId="{CAC7F704-404C-42C6-82CA-73A0190B8399}">
      <dgm:prSet/>
      <dgm:spPr/>
      <dgm:t>
        <a:bodyPr/>
        <a:lstStyle/>
        <a:p>
          <a:endParaRPr lang="en-US"/>
        </a:p>
      </dgm:t>
    </dgm:pt>
    <dgm:pt modelId="{E7CE876D-4172-4881-985A-2E1052EAF7BD}">
      <dgm:prSet/>
      <dgm:spPr/>
      <dgm:t>
        <a:bodyPr/>
        <a:lstStyle/>
        <a:p>
          <a:pPr>
            <a:defRPr cap="all"/>
          </a:pPr>
          <a:r>
            <a:rPr lang="pt-BR"/>
            <a:t>Conclusões </a:t>
          </a:r>
          <a:endParaRPr lang="en-US"/>
        </a:p>
      </dgm:t>
    </dgm:pt>
    <dgm:pt modelId="{68BB0FCC-6C5D-4878-AF2C-668E55CDB22A}" type="parTrans" cxnId="{C4A59398-4ECC-449C-A060-681F4FE158BC}">
      <dgm:prSet/>
      <dgm:spPr/>
      <dgm:t>
        <a:bodyPr/>
        <a:lstStyle/>
        <a:p>
          <a:endParaRPr lang="en-US"/>
        </a:p>
      </dgm:t>
    </dgm:pt>
    <dgm:pt modelId="{BDE294DA-17FF-468D-9C1D-9D65C2094CCA}" type="sibTrans" cxnId="{C4A59398-4ECC-449C-A060-681F4FE158BC}">
      <dgm:prSet/>
      <dgm:spPr/>
      <dgm:t>
        <a:bodyPr/>
        <a:lstStyle/>
        <a:p>
          <a:endParaRPr lang="en-US"/>
        </a:p>
      </dgm:t>
    </dgm:pt>
    <dgm:pt modelId="{13F092F1-ECDE-4A48-9C52-F7CEFA1FB6C2}">
      <dgm:prSet/>
      <dgm:spPr/>
      <dgm:t>
        <a:bodyPr/>
        <a:lstStyle/>
        <a:p>
          <a:pPr>
            <a:defRPr cap="all"/>
          </a:pPr>
          <a:r>
            <a:rPr lang="pt-BR"/>
            <a:t>Trabalhos futuros</a:t>
          </a:r>
          <a:endParaRPr lang="en-US"/>
        </a:p>
      </dgm:t>
    </dgm:pt>
    <dgm:pt modelId="{7E534127-E94C-4D97-817B-02F2552A5ED3}" type="parTrans" cxnId="{4ABDC952-8B49-4A70-B9D8-85A3AFF8C8B2}">
      <dgm:prSet/>
      <dgm:spPr/>
      <dgm:t>
        <a:bodyPr/>
        <a:lstStyle/>
        <a:p>
          <a:endParaRPr lang="en-US"/>
        </a:p>
      </dgm:t>
    </dgm:pt>
    <dgm:pt modelId="{48D702C3-95B6-4B46-9271-D59334E28A87}" type="sibTrans" cxnId="{4ABDC952-8B49-4A70-B9D8-85A3AFF8C8B2}">
      <dgm:prSet/>
      <dgm:spPr/>
      <dgm:t>
        <a:bodyPr/>
        <a:lstStyle/>
        <a:p>
          <a:endParaRPr lang="en-US"/>
        </a:p>
      </dgm:t>
    </dgm:pt>
    <dgm:pt modelId="{2FF92DBA-C183-4DAD-B1F2-3F27768EFF7D}" type="pres">
      <dgm:prSet presAssocID="{D515BD0B-BF46-481F-BDC2-46E21BB2B368}" presName="root" presStyleCnt="0">
        <dgm:presLayoutVars>
          <dgm:dir/>
          <dgm:resizeHandles val="exact"/>
        </dgm:presLayoutVars>
      </dgm:prSet>
      <dgm:spPr/>
    </dgm:pt>
    <dgm:pt modelId="{FA787E9A-2A1F-43C8-B23B-7A7703CC688C}" type="pres">
      <dgm:prSet presAssocID="{8BFFB783-51A8-4F33-8BBE-88C7E2A060A0}" presName="compNode" presStyleCnt="0"/>
      <dgm:spPr/>
    </dgm:pt>
    <dgm:pt modelId="{9CF9C4EA-0FAF-40E8-86D1-A9B8743CE72C}" type="pres">
      <dgm:prSet presAssocID="{8BFFB783-51A8-4F33-8BBE-88C7E2A060A0}" presName="iconBgRect" presStyleLbl="bgShp" presStyleIdx="0" presStyleCnt="8"/>
      <dgm:spPr/>
    </dgm:pt>
    <dgm:pt modelId="{B3FBCBE4-8538-4222-B7F9-2C38E9C1D33B}" type="pres">
      <dgm:prSet presAssocID="{8BFFB783-51A8-4F33-8BBE-88C7E2A060A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52F1B94B-AD45-41C7-9ABC-1EBD5188145E}" type="pres">
      <dgm:prSet presAssocID="{8BFFB783-51A8-4F33-8BBE-88C7E2A060A0}" presName="spaceRect" presStyleCnt="0"/>
      <dgm:spPr/>
    </dgm:pt>
    <dgm:pt modelId="{EC4280C4-DCB4-4EF3-A2CF-FD9801CA7CD2}" type="pres">
      <dgm:prSet presAssocID="{8BFFB783-51A8-4F33-8BBE-88C7E2A060A0}" presName="textRect" presStyleLbl="revTx" presStyleIdx="0" presStyleCnt="8">
        <dgm:presLayoutVars>
          <dgm:chMax val="1"/>
          <dgm:chPref val="1"/>
        </dgm:presLayoutVars>
      </dgm:prSet>
      <dgm:spPr/>
    </dgm:pt>
    <dgm:pt modelId="{D6631033-85C2-47DA-89A3-9106E393DD86}" type="pres">
      <dgm:prSet presAssocID="{EF473136-DB28-46B6-BE69-8D4B7ACBBCE0}" presName="sibTrans" presStyleCnt="0"/>
      <dgm:spPr/>
    </dgm:pt>
    <dgm:pt modelId="{D3C9AA43-2FB4-486B-AF6C-6ECA2D7986A3}" type="pres">
      <dgm:prSet presAssocID="{92942C29-3B74-4AC6-8820-490BBCE0FD6F}" presName="compNode" presStyleCnt="0"/>
      <dgm:spPr/>
    </dgm:pt>
    <dgm:pt modelId="{E1A75670-BD7B-4A9B-836C-3ED48E45FE76}" type="pres">
      <dgm:prSet presAssocID="{92942C29-3B74-4AC6-8820-490BBCE0FD6F}" presName="iconBgRect" presStyleLbl="bgShp" presStyleIdx="1" presStyleCnt="8"/>
      <dgm:spPr/>
    </dgm:pt>
    <dgm:pt modelId="{D9BB5B82-EF80-4D66-A39A-919F5F43A256}" type="pres">
      <dgm:prSet presAssocID="{92942C29-3B74-4AC6-8820-490BBCE0FD6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CA31795-5830-43CB-A9DA-5B75D7EE14C1}" type="pres">
      <dgm:prSet presAssocID="{92942C29-3B74-4AC6-8820-490BBCE0FD6F}" presName="spaceRect" presStyleCnt="0"/>
      <dgm:spPr/>
    </dgm:pt>
    <dgm:pt modelId="{4929BEBA-1C01-46A4-9D07-1F0AB1BD7B7C}" type="pres">
      <dgm:prSet presAssocID="{92942C29-3B74-4AC6-8820-490BBCE0FD6F}" presName="textRect" presStyleLbl="revTx" presStyleIdx="1" presStyleCnt="8">
        <dgm:presLayoutVars>
          <dgm:chMax val="1"/>
          <dgm:chPref val="1"/>
        </dgm:presLayoutVars>
      </dgm:prSet>
      <dgm:spPr/>
    </dgm:pt>
    <dgm:pt modelId="{30B74621-FE66-426D-ADFF-0CE50D0E6728}" type="pres">
      <dgm:prSet presAssocID="{EC038624-72BE-4F50-AA91-BA64A4AD95C2}" presName="sibTrans" presStyleCnt="0"/>
      <dgm:spPr/>
    </dgm:pt>
    <dgm:pt modelId="{DC94DCB3-B5FA-4FEF-B815-9D3C2D3D5FFF}" type="pres">
      <dgm:prSet presAssocID="{967DDE5A-58FC-4131-961C-960449DFC272}" presName="compNode" presStyleCnt="0"/>
      <dgm:spPr/>
    </dgm:pt>
    <dgm:pt modelId="{38039D35-F786-4E6E-809C-EDE15B9690BD}" type="pres">
      <dgm:prSet presAssocID="{967DDE5A-58FC-4131-961C-960449DFC272}" presName="iconBgRect" presStyleLbl="bgShp" presStyleIdx="2" presStyleCnt="8"/>
      <dgm:spPr/>
    </dgm:pt>
    <dgm:pt modelId="{F000AE8D-51DE-4597-AB2F-3C72A71E88C1}" type="pres">
      <dgm:prSet presAssocID="{967DDE5A-58FC-4131-961C-960449DFC27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4378539-5996-47C9-B8C0-69419E8FCCA7}" type="pres">
      <dgm:prSet presAssocID="{967DDE5A-58FC-4131-961C-960449DFC272}" presName="spaceRect" presStyleCnt="0"/>
      <dgm:spPr/>
    </dgm:pt>
    <dgm:pt modelId="{DA671295-FB96-4A81-AC59-9AEBBAAD6B46}" type="pres">
      <dgm:prSet presAssocID="{967DDE5A-58FC-4131-961C-960449DFC272}" presName="textRect" presStyleLbl="revTx" presStyleIdx="2" presStyleCnt="8">
        <dgm:presLayoutVars>
          <dgm:chMax val="1"/>
          <dgm:chPref val="1"/>
        </dgm:presLayoutVars>
      </dgm:prSet>
      <dgm:spPr/>
    </dgm:pt>
    <dgm:pt modelId="{2F9E7732-D138-41E1-B06C-6BC87C942118}" type="pres">
      <dgm:prSet presAssocID="{1523A95B-D5D3-47C9-964E-1E293FE4AF39}" presName="sibTrans" presStyleCnt="0"/>
      <dgm:spPr/>
    </dgm:pt>
    <dgm:pt modelId="{77FA52F3-15F3-4F13-A6EC-FAA94C5C876F}" type="pres">
      <dgm:prSet presAssocID="{969BF60D-C0C2-44ED-9C36-BDA1731A20DA}" presName="compNode" presStyleCnt="0"/>
      <dgm:spPr/>
    </dgm:pt>
    <dgm:pt modelId="{DB7BBD3A-1CDC-4F00-93D8-7D5EA38423E7}" type="pres">
      <dgm:prSet presAssocID="{969BF60D-C0C2-44ED-9C36-BDA1731A20DA}" presName="iconBgRect" presStyleLbl="bgShp" presStyleIdx="3" presStyleCnt="8"/>
      <dgm:spPr/>
    </dgm:pt>
    <dgm:pt modelId="{47EB910D-480D-466E-A098-E5EB66D07FE3}" type="pres">
      <dgm:prSet presAssocID="{969BF60D-C0C2-44ED-9C36-BDA1731A20D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855457-7098-4C50-A941-1849257C742B}" type="pres">
      <dgm:prSet presAssocID="{969BF60D-C0C2-44ED-9C36-BDA1731A20DA}" presName="spaceRect" presStyleCnt="0"/>
      <dgm:spPr/>
    </dgm:pt>
    <dgm:pt modelId="{B4D1E647-04AE-4895-B0F0-DA9D2F4A2CA0}" type="pres">
      <dgm:prSet presAssocID="{969BF60D-C0C2-44ED-9C36-BDA1731A20DA}" presName="textRect" presStyleLbl="revTx" presStyleIdx="3" presStyleCnt="8">
        <dgm:presLayoutVars>
          <dgm:chMax val="1"/>
          <dgm:chPref val="1"/>
        </dgm:presLayoutVars>
      </dgm:prSet>
      <dgm:spPr/>
    </dgm:pt>
    <dgm:pt modelId="{C7C7E6D5-347A-4C44-A1A8-54A4618F8C8D}" type="pres">
      <dgm:prSet presAssocID="{D2FD60A5-952B-4E5E-9B6F-0D8AF98089C7}" presName="sibTrans" presStyleCnt="0"/>
      <dgm:spPr/>
    </dgm:pt>
    <dgm:pt modelId="{02F1BD25-14B7-45A0-978B-487F755019FA}" type="pres">
      <dgm:prSet presAssocID="{C4F433D6-5CD7-4E37-BE41-199D50D9B875}" presName="compNode" presStyleCnt="0"/>
      <dgm:spPr/>
    </dgm:pt>
    <dgm:pt modelId="{BC4FB044-E841-4574-986B-2F7143F37757}" type="pres">
      <dgm:prSet presAssocID="{C4F433D6-5CD7-4E37-BE41-199D50D9B875}" presName="iconBgRect" presStyleLbl="bgShp" presStyleIdx="4" presStyleCnt="8"/>
      <dgm:spPr/>
    </dgm:pt>
    <dgm:pt modelId="{B767293F-28B2-4C46-9328-B2BF5637567D}" type="pres">
      <dgm:prSet presAssocID="{C4F433D6-5CD7-4E37-BE41-199D50D9B87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35610E-6A7C-462A-AC14-5DCEE600BF8F}" type="pres">
      <dgm:prSet presAssocID="{C4F433D6-5CD7-4E37-BE41-199D50D9B875}" presName="spaceRect" presStyleCnt="0"/>
      <dgm:spPr/>
    </dgm:pt>
    <dgm:pt modelId="{B63C26B7-0398-4757-B0E5-3336F3D24156}" type="pres">
      <dgm:prSet presAssocID="{C4F433D6-5CD7-4E37-BE41-199D50D9B875}" presName="textRect" presStyleLbl="revTx" presStyleIdx="4" presStyleCnt="8">
        <dgm:presLayoutVars>
          <dgm:chMax val="1"/>
          <dgm:chPref val="1"/>
        </dgm:presLayoutVars>
      </dgm:prSet>
      <dgm:spPr/>
    </dgm:pt>
    <dgm:pt modelId="{37490168-A2AC-4FD5-AC01-0D5C42A92E28}" type="pres">
      <dgm:prSet presAssocID="{B3B205A0-2DEC-4F65-898A-533893CB6EB6}" presName="sibTrans" presStyleCnt="0"/>
      <dgm:spPr/>
    </dgm:pt>
    <dgm:pt modelId="{4F52229B-9800-45B0-B068-0373DB1B3788}" type="pres">
      <dgm:prSet presAssocID="{3DCD9ECC-22F0-4E06-890A-5E4BFEEAEDFA}" presName="compNode" presStyleCnt="0"/>
      <dgm:spPr/>
    </dgm:pt>
    <dgm:pt modelId="{9F7C2001-69F5-468A-986A-DA2B2F8A24A3}" type="pres">
      <dgm:prSet presAssocID="{3DCD9ECC-22F0-4E06-890A-5E4BFEEAEDFA}" presName="iconBgRect" presStyleLbl="bgShp" presStyleIdx="5" presStyleCnt="8"/>
      <dgm:spPr/>
    </dgm:pt>
    <dgm:pt modelId="{C5DFACB2-2BE0-4C6A-95E3-B5F28B6CE07E}" type="pres">
      <dgm:prSet presAssocID="{3DCD9ECC-22F0-4E06-890A-5E4BFEEAEDF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6BB9BA-5759-4848-8C16-0629F1E38D0D}" type="pres">
      <dgm:prSet presAssocID="{3DCD9ECC-22F0-4E06-890A-5E4BFEEAEDFA}" presName="spaceRect" presStyleCnt="0"/>
      <dgm:spPr/>
    </dgm:pt>
    <dgm:pt modelId="{64413A8C-023B-42C3-935F-46DC40888D57}" type="pres">
      <dgm:prSet presAssocID="{3DCD9ECC-22F0-4E06-890A-5E4BFEEAEDFA}" presName="textRect" presStyleLbl="revTx" presStyleIdx="5" presStyleCnt="8">
        <dgm:presLayoutVars>
          <dgm:chMax val="1"/>
          <dgm:chPref val="1"/>
        </dgm:presLayoutVars>
      </dgm:prSet>
      <dgm:spPr/>
    </dgm:pt>
    <dgm:pt modelId="{A9D6AEB6-004D-4C98-8B7B-BF5F35EF3888}" type="pres">
      <dgm:prSet presAssocID="{44FB65DE-8EF3-49C5-B1EB-D9E60816CE62}" presName="sibTrans" presStyleCnt="0"/>
      <dgm:spPr/>
    </dgm:pt>
    <dgm:pt modelId="{696DFBA9-356D-46A2-822A-38F28D794A72}" type="pres">
      <dgm:prSet presAssocID="{E7CE876D-4172-4881-985A-2E1052EAF7BD}" presName="compNode" presStyleCnt="0"/>
      <dgm:spPr/>
    </dgm:pt>
    <dgm:pt modelId="{D4186540-87AB-43D1-95B5-3C4828E13909}" type="pres">
      <dgm:prSet presAssocID="{E7CE876D-4172-4881-985A-2E1052EAF7BD}" presName="iconBgRect" presStyleLbl="bgShp" presStyleIdx="6" presStyleCnt="8"/>
      <dgm:spPr/>
    </dgm:pt>
    <dgm:pt modelId="{48BD9EEB-E898-4AFE-8D6A-263D36F10349}" type="pres">
      <dgm:prSet presAssocID="{E7CE876D-4172-4881-985A-2E1052EAF7B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5D44B7-1455-4A49-B53A-FD26EA5CC305}" type="pres">
      <dgm:prSet presAssocID="{E7CE876D-4172-4881-985A-2E1052EAF7BD}" presName="spaceRect" presStyleCnt="0"/>
      <dgm:spPr/>
    </dgm:pt>
    <dgm:pt modelId="{CD78F2A1-30A5-476F-95F7-C0E55F80B59F}" type="pres">
      <dgm:prSet presAssocID="{E7CE876D-4172-4881-985A-2E1052EAF7BD}" presName="textRect" presStyleLbl="revTx" presStyleIdx="6" presStyleCnt="8">
        <dgm:presLayoutVars>
          <dgm:chMax val="1"/>
          <dgm:chPref val="1"/>
        </dgm:presLayoutVars>
      </dgm:prSet>
      <dgm:spPr/>
    </dgm:pt>
    <dgm:pt modelId="{E25B9404-BFAB-44BE-8CCE-675F399A1B28}" type="pres">
      <dgm:prSet presAssocID="{BDE294DA-17FF-468D-9C1D-9D65C2094CCA}" presName="sibTrans" presStyleCnt="0"/>
      <dgm:spPr/>
    </dgm:pt>
    <dgm:pt modelId="{E671794A-7F42-472F-AA55-92AF5E76AE2D}" type="pres">
      <dgm:prSet presAssocID="{13F092F1-ECDE-4A48-9C52-F7CEFA1FB6C2}" presName="compNode" presStyleCnt="0"/>
      <dgm:spPr/>
    </dgm:pt>
    <dgm:pt modelId="{D6FF045A-C9A1-4D5C-B405-EB11CA228CE2}" type="pres">
      <dgm:prSet presAssocID="{13F092F1-ECDE-4A48-9C52-F7CEFA1FB6C2}" presName="iconBgRect" presStyleLbl="bgShp" presStyleIdx="7" presStyleCnt="8"/>
      <dgm:spPr/>
    </dgm:pt>
    <dgm:pt modelId="{2F4508B1-A45E-4533-A7E5-8A8FD2427E71}" type="pres">
      <dgm:prSet presAssocID="{13F092F1-ECDE-4A48-9C52-F7CEFA1FB6C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9BBEC822-2CF7-4306-91D9-889553383864}" type="pres">
      <dgm:prSet presAssocID="{13F092F1-ECDE-4A48-9C52-F7CEFA1FB6C2}" presName="spaceRect" presStyleCnt="0"/>
      <dgm:spPr/>
    </dgm:pt>
    <dgm:pt modelId="{309FB617-3E4C-4928-9717-237E61947E00}" type="pres">
      <dgm:prSet presAssocID="{13F092F1-ECDE-4A48-9C52-F7CEFA1FB6C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AC7F704-404C-42C6-82CA-73A0190B8399}" srcId="{D515BD0B-BF46-481F-BDC2-46E21BB2B368}" destId="{3DCD9ECC-22F0-4E06-890A-5E4BFEEAEDFA}" srcOrd="5" destOrd="0" parTransId="{C5ECC93D-A72A-45D5-9315-087F10FD6437}" sibTransId="{44FB65DE-8EF3-49C5-B1EB-D9E60816CE62}"/>
    <dgm:cxn modelId="{F7783B11-E4C6-4965-8596-C408B28A4733}" type="presOf" srcId="{D515BD0B-BF46-481F-BDC2-46E21BB2B368}" destId="{2FF92DBA-C183-4DAD-B1F2-3F27768EFF7D}" srcOrd="0" destOrd="0" presId="urn:microsoft.com/office/officeart/2018/5/layout/IconCircleLabelList"/>
    <dgm:cxn modelId="{5F24DA16-E99A-4C6C-A07F-2EA2EFD76BD9}" type="presOf" srcId="{3DCD9ECC-22F0-4E06-890A-5E4BFEEAEDFA}" destId="{64413A8C-023B-42C3-935F-46DC40888D57}" srcOrd="0" destOrd="0" presId="urn:microsoft.com/office/officeart/2018/5/layout/IconCircleLabelList"/>
    <dgm:cxn modelId="{91A5381D-5F4E-4DBC-AE6F-BC4953D4F57A}" srcId="{D515BD0B-BF46-481F-BDC2-46E21BB2B368}" destId="{C4F433D6-5CD7-4E37-BE41-199D50D9B875}" srcOrd="4" destOrd="0" parTransId="{6C241DD6-0B2B-4B9D-889A-3E0AA6F420F6}" sibTransId="{B3B205A0-2DEC-4F65-898A-533893CB6EB6}"/>
    <dgm:cxn modelId="{5269DB1D-11DE-4467-AF9E-130BFCB32715}" type="presOf" srcId="{13F092F1-ECDE-4A48-9C52-F7CEFA1FB6C2}" destId="{309FB617-3E4C-4928-9717-237E61947E00}" srcOrd="0" destOrd="0" presId="urn:microsoft.com/office/officeart/2018/5/layout/IconCircleLabelList"/>
    <dgm:cxn modelId="{0390F01E-7EBE-4FEE-856A-958919C92530}" srcId="{D515BD0B-BF46-481F-BDC2-46E21BB2B368}" destId="{92942C29-3B74-4AC6-8820-490BBCE0FD6F}" srcOrd="1" destOrd="0" parTransId="{87D29B7A-8D21-4462-AE19-1F7B5665DD37}" sibTransId="{EC038624-72BE-4F50-AA91-BA64A4AD95C2}"/>
    <dgm:cxn modelId="{9873223A-0FCE-4859-B2F9-DB743ABD1784}" srcId="{D515BD0B-BF46-481F-BDC2-46E21BB2B368}" destId="{969BF60D-C0C2-44ED-9C36-BDA1731A20DA}" srcOrd="3" destOrd="0" parTransId="{3C4CFC26-4676-4790-8AE5-E1E319D50E58}" sibTransId="{D2FD60A5-952B-4E5E-9B6F-0D8AF98089C7}"/>
    <dgm:cxn modelId="{C3BCA042-04F6-4522-81E7-0C4920AF4929}" type="presOf" srcId="{92942C29-3B74-4AC6-8820-490BBCE0FD6F}" destId="{4929BEBA-1C01-46A4-9D07-1F0AB1BD7B7C}" srcOrd="0" destOrd="0" presId="urn:microsoft.com/office/officeart/2018/5/layout/IconCircleLabelList"/>
    <dgm:cxn modelId="{A34C0545-4AC2-4E70-AC91-F3AA9DE1C232}" type="presOf" srcId="{967DDE5A-58FC-4131-961C-960449DFC272}" destId="{DA671295-FB96-4A81-AC59-9AEBBAAD6B46}" srcOrd="0" destOrd="0" presId="urn:microsoft.com/office/officeart/2018/5/layout/IconCircleLabelList"/>
    <dgm:cxn modelId="{4ABDC952-8B49-4A70-B9D8-85A3AFF8C8B2}" srcId="{D515BD0B-BF46-481F-BDC2-46E21BB2B368}" destId="{13F092F1-ECDE-4A48-9C52-F7CEFA1FB6C2}" srcOrd="7" destOrd="0" parTransId="{7E534127-E94C-4D97-817B-02F2552A5ED3}" sibTransId="{48D702C3-95B6-4B46-9271-D59334E28A87}"/>
    <dgm:cxn modelId="{F08A4D57-1323-4507-AECD-FAFF13F2FFF8}" srcId="{D515BD0B-BF46-481F-BDC2-46E21BB2B368}" destId="{8BFFB783-51A8-4F33-8BBE-88C7E2A060A0}" srcOrd="0" destOrd="0" parTransId="{D1806F2F-A1B6-479F-844F-363BF46BB13D}" sibTransId="{EF473136-DB28-46B6-BE69-8D4B7ACBBCE0}"/>
    <dgm:cxn modelId="{191A1681-7D42-486E-9665-A5C83E1D8703}" type="presOf" srcId="{E7CE876D-4172-4881-985A-2E1052EAF7BD}" destId="{CD78F2A1-30A5-476F-95F7-C0E55F80B59F}" srcOrd="0" destOrd="0" presId="urn:microsoft.com/office/officeart/2018/5/layout/IconCircleLabelList"/>
    <dgm:cxn modelId="{C4A59398-4ECC-449C-A060-681F4FE158BC}" srcId="{D515BD0B-BF46-481F-BDC2-46E21BB2B368}" destId="{E7CE876D-4172-4881-985A-2E1052EAF7BD}" srcOrd="6" destOrd="0" parTransId="{68BB0FCC-6C5D-4878-AF2C-668E55CDB22A}" sibTransId="{BDE294DA-17FF-468D-9C1D-9D65C2094CCA}"/>
    <dgm:cxn modelId="{403E489F-CA65-431E-B34C-1D51EEAF4E02}" type="presOf" srcId="{C4F433D6-5CD7-4E37-BE41-199D50D9B875}" destId="{B63C26B7-0398-4757-B0E5-3336F3D24156}" srcOrd="0" destOrd="0" presId="urn:microsoft.com/office/officeart/2018/5/layout/IconCircleLabelList"/>
    <dgm:cxn modelId="{0730A0A7-C7EE-4BF4-B2DD-3D8C193898CD}" type="presOf" srcId="{969BF60D-C0C2-44ED-9C36-BDA1731A20DA}" destId="{B4D1E647-04AE-4895-B0F0-DA9D2F4A2CA0}" srcOrd="0" destOrd="0" presId="urn:microsoft.com/office/officeart/2018/5/layout/IconCircleLabelList"/>
    <dgm:cxn modelId="{35D675C8-76ED-474C-9BC9-22FAAC3EB771}" type="presOf" srcId="{8BFFB783-51A8-4F33-8BBE-88C7E2A060A0}" destId="{EC4280C4-DCB4-4EF3-A2CF-FD9801CA7CD2}" srcOrd="0" destOrd="0" presId="urn:microsoft.com/office/officeart/2018/5/layout/IconCircleLabelList"/>
    <dgm:cxn modelId="{C51EF9F2-D5AB-4A23-BDB3-1321C2D63EA5}" srcId="{D515BD0B-BF46-481F-BDC2-46E21BB2B368}" destId="{967DDE5A-58FC-4131-961C-960449DFC272}" srcOrd="2" destOrd="0" parTransId="{612F1255-9BE1-42C3-BF94-866D315FCE4F}" sibTransId="{1523A95B-D5D3-47C9-964E-1E293FE4AF39}"/>
    <dgm:cxn modelId="{CED5D83F-21DD-49E2-9462-B0D4436AAA6D}" type="presParOf" srcId="{2FF92DBA-C183-4DAD-B1F2-3F27768EFF7D}" destId="{FA787E9A-2A1F-43C8-B23B-7A7703CC688C}" srcOrd="0" destOrd="0" presId="urn:microsoft.com/office/officeart/2018/5/layout/IconCircleLabelList"/>
    <dgm:cxn modelId="{CA1175FD-BA44-4455-9245-58D50C3E0D26}" type="presParOf" srcId="{FA787E9A-2A1F-43C8-B23B-7A7703CC688C}" destId="{9CF9C4EA-0FAF-40E8-86D1-A9B8743CE72C}" srcOrd="0" destOrd="0" presId="urn:microsoft.com/office/officeart/2018/5/layout/IconCircleLabelList"/>
    <dgm:cxn modelId="{CEDF4BA8-8073-40CA-AB56-0F3E3E1E520F}" type="presParOf" srcId="{FA787E9A-2A1F-43C8-B23B-7A7703CC688C}" destId="{B3FBCBE4-8538-4222-B7F9-2C38E9C1D33B}" srcOrd="1" destOrd="0" presId="urn:microsoft.com/office/officeart/2018/5/layout/IconCircleLabelList"/>
    <dgm:cxn modelId="{10512FEE-F748-424F-9509-0AE8585A3D0C}" type="presParOf" srcId="{FA787E9A-2A1F-43C8-B23B-7A7703CC688C}" destId="{52F1B94B-AD45-41C7-9ABC-1EBD5188145E}" srcOrd="2" destOrd="0" presId="urn:microsoft.com/office/officeart/2018/5/layout/IconCircleLabelList"/>
    <dgm:cxn modelId="{C3287D6B-6841-4B8F-BC82-401734733A50}" type="presParOf" srcId="{FA787E9A-2A1F-43C8-B23B-7A7703CC688C}" destId="{EC4280C4-DCB4-4EF3-A2CF-FD9801CA7CD2}" srcOrd="3" destOrd="0" presId="urn:microsoft.com/office/officeart/2018/5/layout/IconCircleLabelList"/>
    <dgm:cxn modelId="{C0C85315-0C9D-46E1-B150-A81BE7643D6F}" type="presParOf" srcId="{2FF92DBA-C183-4DAD-B1F2-3F27768EFF7D}" destId="{D6631033-85C2-47DA-89A3-9106E393DD86}" srcOrd="1" destOrd="0" presId="urn:microsoft.com/office/officeart/2018/5/layout/IconCircleLabelList"/>
    <dgm:cxn modelId="{37C5AE99-7D3F-40CD-A3E2-377E757AEBFA}" type="presParOf" srcId="{2FF92DBA-C183-4DAD-B1F2-3F27768EFF7D}" destId="{D3C9AA43-2FB4-486B-AF6C-6ECA2D7986A3}" srcOrd="2" destOrd="0" presId="urn:microsoft.com/office/officeart/2018/5/layout/IconCircleLabelList"/>
    <dgm:cxn modelId="{9BB0A5C6-D901-43CF-83D3-C34217078768}" type="presParOf" srcId="{D3C9AA43-2FB4-486B-AF6C-6ECA2D7986A3}" destId="{E1A75670-BD7B-4A9B-836C-3ED48E45FE76}" srcOrd="0" destOrd="0" presId="urn:microsoft.com/office/officeart/2018/5/layout/IconCircleLabelList"/>
    <dgm:cxn modelId="{CE31F821-570E-4D87-831A-CC645B947A2E}" type="presParOf" srcId="{D3C9AA43-2FB4-486B-AF6C-6ECA2D7986A3}" destId="{D9BB5B82-EF80-4D66-A39A-919F5F43A256}" srcOrd="1" destOrd="0" presId="urn:microsoft.com/office/officeart/2018/5/layout/IconCircleLabelList"/>
    <dgm:cxn modelId="{C0A316E9-5515-4B10-93DB-2607A2834451}" type="presParOf" srcId="{D3C9AA43-2FB4-486B-AF6C-6ECA2D7986A3}" destId="{3CA31795-5830-43CB-A9DA-5B75D7EE14C1}" srcOrd="2" destOrd="0" presId="urn:microsoft.com/office/officeart/2018/5/layout/IconCircleLabelList"/>
    <dgm:cxn modelId="{F2B4520E-121D-4379-86E1-910AEE5DDC31}" type="presParOf" srcId="{D3C9AA43-2FB4-486B-AF6C-6ECA2D7986A3}" destId="{4929BEBA-1C01-46A4-9D07-1F0AB1BD7B7C}" srcOrd="3" destOrd="0" presId="urn:microsoft.com/office/officeart/2018/5/layout/IconCircleLabelList"/>
    <dgm:cxn modelId="{C05D3240-C711-4B16-97BB-4CA092C5167D}" type="presParOf" srcId="{2FF92DBA-C183-4DAD-B1F2-3F27768EFF7D}" destId="{30B74621-FE66-426D-ADFF-0CE50D0E6728}" srcOrd="3" destOrd="0" presId="urn:microsoft.com/office/officeart/2018/5/layout/IconCircleLabelList"/>
    <dgm:cxn modelId="{7FCFCCD3-612B-4FFD-B04D-0C03D3A38039}" type="presParOf" srcId="{2FF92DBA-C183-4DAD-B1F2-3F27768EFF7D}" destId="{DC94DCB3-B5FA-4FEF-B815-9D3C2D3D5FFF}" srcOrd="4" destOrd="0" presId="urn:microsoft.com/office/officeart/2018/5/layout/IconCircleLabelList"/>
    <dgm:cxn modelId="{177B94A4-17CF-4F27-825D-1C47AD2EF63F}" type="presParOf" srcId="{DC94DCB3-B5FA-4FEF-B815-9D3C2D3D5FFF}" destId="{38039D35-F786-4E6E-809C-EDE15B9690BD}" srcOrd="0" destOrd="0" presId="urn:microsoft.com/office/officeart/2018/5/layout/IconCircleLabelList"/>
    <dgm:cxn modelId="{C0DBDA85-EC84-4819-A2D4-6B33DF4DD25F}" type="presParOf" srcId="{DC94DCB3-B5FA-4FEF-B815-9D3C2D3D5FFF}" destId="{F000AE8D-51DE-4597-AB2F-3C72A71E88C1}" srcOrd="1" destOrd="0" presId="urn:microsoft.com/office/officeart/2018/5/layout/IconCircleLabelList"/>
    <dgm:cxn modelId="{5F6A24CD-BDE7-462D-8943-DEDAF9B43D78}" type="presParOf" srcId="{DC94DCB3-B5FA-4FEF-B815-9D3C2D3D5FFF}" destId="{44378539-5996-47C9-B8C0-69419E8FCCA7}" srcOrd="2" destOrd="0" presId="urn:microsoft.com/office/officeart/2018/5/layout/IconCircleLabelList"/>
    <dgm:cxn modelId="{DEF74717-3822-4D43-BBC0-7503ABE85A10}" type="presParOf" srcId="{DC94DCB3-B5FA-4FEF-B815-9D3C2D3D5FFF}" destId="{DA671295-FB96-4A81-AC59-9AEBBAAD6B46}" srcOrd="3" destOrd="0" presId="urn:microsoft.com/office/officeart/2018/5/layout/IconCircleLabelList"/>
    <dgm:cxn modelId="{6C46506B-CAEB-4E75-BF20-F2867C96F9D5}" type="presParOf" srcId="{2FF92DBA-C183-4DAD-B1F2-3F27768EFF7D}" destId="{2F9E7732-D138-41E1-B06C-6BC87C942118}" srcOrd="5" destOrd="0" presId="urn:microsoft.com/office/officeart/2018/5/layout/IconCircleLabelList"/>
    <dgm:cxn modelId="{A23F39EB-12A9-4AAA-A068-7A49EEB07BBB}" type="presParOf" srcId="{2FF92DBA-C183-4DAD-B1F2-3F27768EFF7D}" destId="{77FA52F3-15F3-4F13-A6EC-FAA94C5C876F}" srcOrd="6" destOrd="0" presId="urn:microsoft.com/office/officeart/2018/5/layout/IconCircleLabelList"/>
    <dgm:cxn modelId="{0F14F494-FA5E-4BE2-A9B8-57E7CD646CB9}" type="presParOf" srcId="{77FA52F3-15F3-4F13-A6EC-FAA94C5C876F}" destId="{DB7BBD3A-1CDC-4F00-93D8-7D5EA38423E7}" srcOrd="0" destOrd="0" presId="urn:microsoft.com/office/officeart/2018/5/layout/IconCircleLabelList"/>
    <dgm:cxn modelId="{9B313081-CB4E-4132-9795-D71DF391055C}" type="presParOf" srcId="{77FA52F3-15F3-4F13-A6EC-FAA94C5C876F}" destId="{47EB910D-480D-466E-A098-E5EB66D07FE3}" srcOrd="1" destOrd="0" presId="urn:microsoft.com/office/officeart/2018/5/layout/IconCircleLabelList"/>
    <dgm:cxn modelId="{D1CDFD89-70AA-45E0-BCCC-83D317C16B07}" type="presParOf" srcId="{77FA52F3-15F3-4F13-A6EC-FAA94C5C876F}" destId="{8F855457-7098-4C50-A941-1849257C742B}" srcOrd="2" destOrd="0" presId="urn:microsoft.com/office/officeart/2018/5/layout/IconCircleLabelList"/>
    <dgm:cxn modelId="{92EE1E98-31B5-4B17-9B15-7160A591A978}" type="presParOf" srcId="{77FA52F3-15F3-4F13-A6EC-FAA94C5C876F}" destId="{B4D1E647-04AE-4895-B0F0-DA9D2F4A2CA0}" srcOrd="3" destOrd="0" presId="urn:microsoft.com/office/officeart/2018/5/layout/IconCircleLabelList"/>
    <dgm:cxn modelId="{3EA9E43F-95AC-4D78-BCAE-10CA5226ECFD}" type="presParOf" srcId="{2FF92DBA-C183-4DAD-B1F2-3F27768EFF7D}" destId="{C7C7E6D5-347A-4C44-A1A8-54A4618F8C8D}" srcOrd="7" destOrd="0" presId="urn:microsoft.com/office/officeart/2018/5/layout/IconCircleLabelList"/>
    <dgm:cxn modelId="{118E1B2A-1298-4C6B-8DB6-AB798310B6DD}" type="presParOf" srcId="{2FF92DBA-C183-4DAD-B1F2-3F27768EFF7D}" destId="{02F1BD25-14B7-45A0-978B-487F755019FA}" srcOrd="8" destOrd="0" presId="urn:microsoft.com/office/officeart/2018/5/layout/IconCircleLabelList"/>
    <dgm:cxn modelId="{83AB4F49-D7A9-460A-8372-AFC039F4F22D}" type="presParOf" srcId="{02F1BD25-14B7-45A0-978B-487F755019FA}" destId="{BC4FB044-E841-4574-986B-2F7143F37757}" srcOrd="0" destOrd="0" presId="urn:microsoft.com/office/officeart/2018/5/layout/IconCircleLabelList"/>
    <dgm:cxn modelId="{9CA15479-0D01-41D2-88FF-C796E1F006E5}" type="presParOf" srcId="{02F1BD25-14B7-45A0-978B-487F755019FA}" destId="{B767293F-28B2-4C46-9328-B2BF5637567D}" srcOrd="1" destOrd="0" presId="urn:microsoft.com/office/officeart/2018/5/layout/IconCircleLabelList"/>
    <dgm:cxn modelId="{E29F7177-92E5-4FCE-85A2-4BCCEBF122C7}" type="presParOf" srcId="{02F1BD25-14B7-45A0-978B-487F755019FA}" destId="{AB35610E-6A7C-462A-AC14-5DCEE600BF8F}" srcOrd="2" destOrd="0" presId="urn:microsoft.com/office/officeart/2018/5/layout/IconCircleLabelList"/>
    <dgm:cxn modelId="{C266EB1E-9E6C-4A2E-8C2D-1CE42CB4DAEA}" type="presParOf" srcId="{02F1BD25-14B7-45A0-978B-487F755019FA}" destId="{B63C26B7-0398-4757-B0E5-3336F3D24156}" srcOrd="3" destOrd="0" presId="urn:microsoft.com/office/officeart/2018/5/layout/IconCircleLabelList"/>
    <dgm:cxn modelId="{3815DBAB-BE6D-4A6B-A783-5EF4F9E03149}" type="presParOf" srcId="{2FF92DBA-C183-4DAD-B1F2-3F27768EFF7D}" destId="{37490168-A2AC-4FD5-AC01-0D5C42A92E28}" srcOrd="9" destOrd="0" presId="urn:microsoft.com/office/officeart/2018/5/layout/IconCircleLabelList"/>
    <dgm:cxn modelId="{218E87A5-9D85-4402-AB90-3E982A647A54}" type="presParOf" srcId="{2FF92DBA-C183-4DAD-B1F2-3F27768EFF7D}" destId="{4F52229B-9800-45B0-B068-0373DB1B3788}" srcOrd="10" destOrd="0" presId="urn:microsoft.com/office/officeart/2018/5/layout/IconCircleLabelList"/>
    <dgm:cxn modelId="{63EB7FB9-2FD2-46F8-81FB-E01C857FA0CD}" type="presParOf" srcId="{4F52229B-9800-45B0-B068-0373DB1B3788}" destId="{9F7C2001-69F5-468A-986A-DA2B2F8A24A3}" srcOrd="0" destOrd="0" presId="urn:microsoft.com/office/officeart/2018/5/layout/IconCircleLabelList"/>
    <dgm:cxn modelId="{E7B675C5-D5ED-4746-B91C-54B522433D4C}" type="presParOf" srcId="{4F52229B-9800-45B0-B068-0373DB1B3788}" destId="{C5DFACB2-2BE0-4C6A-95E3-B5F28B6CE07E}" srcOrd="1" destOrd="0" presId="urn:microsoft.com/office/officeart/2018/5/layout/IconCircleLabelList"/>
    <dgm:cxn modelId="{FA93637D-C15F-4D06-9FDA-CF9688CDC9E2}" type="presParOf" srcId="{4F52229B-9800-45B0-B068-0373DB1B3788}" destId="{9B6BB9BA-5759-4848-8C16-0629F1E38D0D}" srcOrd="2" destOrd="0" presId="urn:microsoft.com/office/officeart/2018/5/layout/IconCircleLabelList"/>
    <dgm:cxn modelId="{357C0569-6A84-40E5-9916-F682FB867F86}" type="presParOf" srcId="{4F52229B-9800-45B0-B068-0373DB1B3788}" destId="{64413A8C-023B-42C3-935F-46DC40888D57}" srcOrd="3" destOrd="0" presId="urn:microsoft.com/office/officeart/2018/5/layout/IconCircleLabelList"/>
    <dgm:cxn modelId="{B58F465A-8332-4981-8519-5FD3ED1E6838}" type="presParOf" srcId="{2FF92DBA-C183-4DAD-B1F2-3F27768EFF7D}" destId="{A9D6AEB6-004D-4C98-8B7B-BF5F35EF3888}" srcOrd="11" destOrd="0" presId="urn:microsoft.com/office/officeart/2018/5/layout/IconCircleLabelList"/>
    <dgm:cxn modelId="{6B2B29E9-7525-4CFF-AB4E-869B0D7A5077}" type="presParOf" srcId="{2FF92DBA-C183-4DAD-B1F2-3F27768EFF7D}" destId="{696DFBA9-356D-46A2-822A-38F28D794A72}" srcOrd="12" destOrd="0" presId="urn:microsoft.com/office/officeart/2018/5/layout/IconCircleLabelList"/>
    <dgm:cxn modelId="{5D092E76-5AE1-451E-BEC6-3B3FE14B6E10}" type="presParOf" srcId="{696DFBA9-356D-46A2-822A-38F28D794A72}" destId="{D4186540-87AB-43D1-95B5-3C4828E13909}" srcOrd="0" destOrd="0" presId="urn:microsoft.com/office/officeart/2018/5/layout/IconCircleLabelList"/>
    <dgm:cxn modelId="{C1D02B44-B0CA-481B-BC5B-C658F01C1AE9}" type="presParOf" srcId="{696DFBA9-356D-46A2-822A-38F28D794A72}" destId="{48BD9EEB-E898-4AFE-8D6A-263D36F10349}" srcOrd="1" destOrd="0" presId="urn:microsoft.com/office/officeart/2018/5/layout/IconCircleLabelList"/>
    <dgm:cxn modelId="{6EAD1236-B6D2-48BA-88C2-0FA44D456215}" type="presParOf" srcId="{696DFBA9-356D-46A2-822A-38F28D794A72}" destId="{A85D44B7-1455-4A49-B53A-FD26EA5CC305}" srcOrd="2" destOrd="0" presId="urn:microsoft.com/office/officeart/2018/5/layout/IconCircleLabelList"/>
    <dgm:cxn modelId="{1EE4C471-52C7-4D1A-81DA-7306EEE83BAE}" type="presParOf" srcId="{696DFBA9-356D-46A2-822A-38F28D794A72}" destId="{CD78F2A1-30A5-476F-95F7-C0E55F80B59F}" srcOrd="3" destOrd="0" presId="urn:microsoft.com/office/officeart/2018/5/layout/IconCircleLabelList"/>
    <dgm:cxn modelId="{CE990D1C-2592-468E-9D81-6FB2C28706D6}" type="presParOf" srcId="{2FF92DBA-C183-4DAD-B1F2-3F27768EFF7D}" destId="{E25B9404-BFAB-44BE-8CCE-675F399A1B28}" srcOrd="13" destOrd="0" presId="urn:microsoft.com/office/officeart/2018/5/layout/IconCircleLabelList"/>
    <dgm:cxn modelId="{FCA1D76C-0D0B-4409-8A1C-A9B24DD59CB4}" type="presParOf" srcId="{2FF92DBA-C183-4DAD-B1F2-3F27768EFF7D}" destId="{E671794A-7F42-472F-AA55-92AF5E76AE2D}" srcOrd="14" destOrd="0" presId="urn:microsoft.com/office/officeart/2018/5/layout/IconCircleLabelList"/>
    <dgm:cxn modelId="{F292C562-A8B1-47EC-9EE4-5DE21118E7BE}" type="presParOf" srcId="{E671794A-7F42-472F-AA55-92AF5E76AE2D}" destId="{D6FF045A-C9A1-4D5C-B405-EB11CA228CE2}" srcOrd="0" destOrd="0" presId="urn:microsoft.com/office/officeart/2018/5/layout/IconCircleLabelList"/>
    <dgm:cxn modelId="{5EB0065B-E6A1-4343-81CD-C43229E94603}" type="presParOf" srcId="{E671794A-7F42-472F-AA55-92AF5E76AE2D}" destId="{2F4508B1-A45E-4533-A7E5-8A8FD2427E71}" srcOrd="1" destOrd="0" presId="urn:microsoft.com/office/officeart/2018/5/layout/IconCircleLabelList"/>
    <dgm:cxn modelId="{723F9E55-0ACB-48BC-8A3E-8180D16D2AF6}" type="presParOf" srcId="{E671794A-7F42-472F-AA55-92AF5E76AE2D}" destId="{9BBEC822-2CF7-4306-91D9-889553383864}" srcOrd="2" destOrd="0" presId="urn:microsoft.com/office/officeart/2018/5/layout/IconCircleLabelList"/>
    <dgm:cxn modelId="{BA07846E-52AB-4028-A4ED-64AC367E9215}" type="presParOf" srcId="{E671794A-7F42-472F-AA55-92AF5E76AE2D}" destId="{309FB617-3E4C-4928-9717-237E61947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4EA-0FAF-40E8-86D1-A9B8743CE72C}">
      <dsp:nvSpPr>
        <dsp:cNvPr id="0" name=""/>
        <dsp:cNvSpPr/>
      </dsp:nvSpPr>
      <dsp:spPr>
        <a:xfrm>
          <a:off x="581886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CBE4-8538-4222-B7F9-2C38E9C1D33B}">
      <dsp:nvSpPr>
        <dsp:cNvPr id="0" name=""/>
        <dsp:cNvSpPr/>
      </dsp:nvSpPr>
      <dsp:spPr>
        <a:xfrm>
          <a:off x="754873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80C4-DCB4-4EF3-A2CF-FD9801CA7CD2}">
      <dsp:nvSpPr>
        <dsp:cNvPr id="0" name=""/>
        <dsp:cNvSpPr/>
      </dsp:nvSpPr>
      <dsp:spPr>
        <a:xfrm>
          <a:off x="322407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Introdução</a:t>
          </a:r>
          <a:endParaRPr lang="en-US" sz="1400" kern="1200"/>
        </a:p>
      </dsp:txBody>
      <dsp:txXfrm>
        <a:off x="322407" y="1065597"/>
        <a:ext cx="1330664" cy="532265"/>
      </dsp:txXfrm>
    </dsp:sp>
    <dsp:sp modelId="{E1A75670-BD7B-4A9B-836C-3ED48E45FE76}">
      <dsp:nvSpPr>
        <dsp:cNvPr id="0" name=""/>
        <dsp:cNvSpPr/>
      </dsp:nvSpPr>
      <dsp:spPr>
        <a:xfrm>
          <a:off x="2145417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5B82-EF80-4D66-A39A-919F5F43A256}">
      <dsp:nvSpPr>
        <dsp:cNvPr id="0" name=""/>
        <dsp:cNvSpPr/>
      </dsp:nvSpPr>
      <dsp:spPr>
        <a:xfrm>
          <a:off x="2318403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BEBA-1C01-46A4-9D07-1F0AB1BD7B7C}">
      <dsp:nvSpPr>
        <dsp:cNvPr id="0" name=""/>
        <dsp:cNvSpPr/>
      </dsp:nvSpPr>
      <dsp:spPr>
        <a:xfrm>
          <a:off x="1885937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Objetivos</a:t>
          </a:r>
          <a:endParaRPr lang="en-US" sz="1400" kern="1200"/>
        </a:p>
      </dsp:txBody>
      <dsp:txXfrm>
        <a:off x="1885937" y="1065597"/>
        <a:ext cx="1330664" cy="532265"/>
      </dsp:txXfrm>
    </dsp:sp>
    <dsp:sp modelId="{38039D35-F786-4E6E-809C-EDE15B9690BD}">
      <dsp:nvSpPr>
        <dsp:cNvPr id="0" name=""/>
        <dsp:cNvSpPr/>
      </dsp:nvSpPr>
      <dsp:spPr>
        <a:xfrm>
          <a:off x="3708947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AE8D-51DE-4597-AB2F-3C72A71E88C1}">
      <dsp:nvSpPr>
        <dsp:cNvPr id="0" name=""/>
        <dsp:cNvSpPr/>
      </dsp:nvSpPr>
      <dsp:spPr>
        <a:xfrm>
          <a:off x="3881933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295-FB96-4A81-AC59-9AEBBAAD6B46}">
      <dsp:nvSpPr>
        <dsp:cNvPr id="0" name=""/>
        <dsp:cNvSpPr/>
      </dsp:nvSpPr>
      <dsp:spPr>
        <a:xfrm>
          <a:off x="3449467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Referencial</a:t>
          </a:r>
          <a:endParaRPr lang="en-US" sz="1400" kern="1200"/>
        </a:p>
      </dsp:txBody>
      <dsp:txXfrm>
        <a:off x="3449467" y="1065597"/>
        <a:ext cx="1330664" cy="532265"/>
      </dsp:txXfrm>
    </dsp:sp>
    <dsp:sp modelId="{DB7BBD3A-1CDC-4F00-93D8-7D5EA38423E7}">
      <dsp:nvSpPr>
        <dsp:cNvPr id="0" name=""/>
        <dsp:cNvSpPr/>
      </dsp:nvSpPr>
      <dsp:spPr>
        <a:xfrm>
          <a:off x="5272477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910D-480D-466E-A098-E5EB66D07FE3}">
      <dsp:nvSpPr>
        <dsp:cNvPr id="0" name=""/>
        <dsp:cNvSpPr/>
      </dsp:nvSpPr>
      <dsp:spPr>
        <a:xfrm>
          <a:off x="5445464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E647-04AE-4895-B0F0-DA9D2F4A2CA0}">
      <dsp:nvSpPr>
        <dsp:cNvPr id="0" name=""/>
        <dsp:cNvSpPr/>
      </dsp:nvSpPr>
      <dsp:spPr>
        <a:xfrm>
          <a:off x="5012998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Hipótese </a:t>
          </a:r>
          <a:endParaRPr lang="en-US" sz="1400" kern="1200"/>
        </a:p>
      </dsp:txBody>
      <dsp:txXfrm>
        <a:off x="5012998" y="1065597"/>
        <a:ext cx="1330664" cy="532265"/>
      </dsp:txXfrm>
    </dsp:sp>
    <dsp:sp modelId="{BC4FB044-E841-4574-986B-2F7143F37757}">
      <dsp:nvSpPr>
        <dsp:cNvPr id="0" name=""/>
        <dsp:cNvSpPr/>
      </dsp:nvSpPr>
      <dsp:spPr>
        <a:xfrm>
          <a:off x="6836008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293F-28B2-4C46-9328-B2BF5637567D}">
      <dsp:nvSpPr>
        <dsp:cNvPr id="0" name=""/>
        <dsp:cNvSpPr/>
      </dsp:nvSpPr>
      <dsp:spPr>
        <a:xfrm>
          <a:off x="7008994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26B7-0398-4757-B0E5-3336F3D24156}">
      <dsp:nvSpPr>
        <dsp:cNvPr id="0" name=""/>
        <dsp:cNvSpPr/>
      </dsp:nvSpPr>
      <dsp:spPr>
        <a:xfrm>
          <a:off x="6576528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Procedimentos metodológicos</a:t>
          </a:r>
          <a:endParaRPr lang="en-US" sz="1400" kern="1200"/>
        </a:p>
      </dsp:txBody>
      <dsp:txXfrm>
        <a:off x="6576528" y="1065597"/>
        <a:ext cx="1330664" cy="532265"/>
      </dsp:txXfrm>
    </dsp:sp>
    <dsp:sp modelId="{9F7C2001-69F5-468A-986A-DA2B2F8A24A3}">
      <dsp:nvSpPr>
        <dsp:cNvPr id="0" name=""/>
        <dsp:cNvSpPr/>
      </dsp:nvSpPr>
      <dsp:spPr>
        <a:xfrm>
          <a:off x="2145417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ACB2-2BE0-4C6A-95E3-B5F28B6CE07E}">
      <dsp:nvSpPr>
        <dsp:cNvPr id="0" name=""/>
        <dsp:cNvSpPr/>
      </dsp:nvSpPr>
      <dsp:spPr>
        <a:xfrm>
          <a:off x="2318403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13A8C-023B-42C3-935F-46DC40888D57}">
      <dsp:nvSpPr>
        <dsp:cNvPr id="0" name=""/>
        <dsp:cNvSpPr/>
      </dsp:nvSpPr>
      <dsp:spPr>
        <a:xfrm>
          <a:off x="1885937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Resultados</a:t>
          </a:r>
          <a:endParaRPr lang="en-US" sz="1400" kern="1200"/>
        </a:p>
      </dsp:txBody>
      <dsp:txXfrm>
        <a:off x="1885937" y="2995060"/>
        <a:ext cx="1330664" cy="532265"/>
      </dsp:txXfrm>
    </dsp:sp>
    <dsp:sp modelId="{D4186540-87AB-43D1-95B5-3C4828E13909}">
      <dsp:nvSpPr>
        <dsp:cNvPr id="0" name=""/>
        <dsp:cNvSpPr/>
      </dsp:nvSpPr>
      <dsp:spPr>
        <a:xfrm>
          <a:off x="3708947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D9EEB-E898-4AFE-8D6A-263D36F10349}">
      <dsp:nvSpPr>
        <dsp:cNvPr id="0" name=""/>
        <dsp:cNvSpPr/>
      </dsp:nvSpPr>
      <dsp:spPr>
        <a:xfrm>
          <a:off x="3881933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F2A1-30A5-476F-95F7-C0E55F80B59F}">
      <dsp:nvSpPr>
        <dsp:cNvPr id="0" name=""/>
        <dsp:cNvSpPr/>
      </dsp:nvSpPr>
      <dsp:spPr>
        <a:xfrm>
          <a:off x="3449467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Conclusões </a:t>
          </a:r>
          <a:endParaRPr lang="en-US" sz="1400" kern="1200"/>
        </a:p>
      </dsp:txBody>
      <dsp:txXfrm>
        <a:off x="3449467" y="2995060"/>
        <a:ext cx="1330664" cy="532265"/>
      </dsp:txXfrm>
    </dsp:sp>
    <dsp:sp modelId="{D6FF045A-C9A1-4D5C-B405-EB11CA228CE2}">
      <dsp:nvSpPr>
        <dsp:cNvPr id="0" name=""/>
        <dsp:cNvSpPr/>
      </dsp:nvSpPr>
      <dsp:spPr>
        <a:xfrm>
          <a:off x="5272477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08B1-A45E-4533-A7E5-8A8FD2427E71}">
      <dsp:nvSpPr>
        <dsp:cNvPr id="0" name=""/>
        <dsp:cNvSpPr/>
      </dsp:nvSpPr>
      <dsp:spPr>
        <a:xfrm>
          <a:off x="5445464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B617-3E4C-4928-9717-237E61947E00}">
      <dsp:nvSpPr>
        <dsp:cNvPr id="0" name=""/>
        <dsp:cNvSpPr/>
      </dsp:nvSpPr>
      <dsp:spPr>
        <a:xfrm>
          <a:off x="5012998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Trabalhos futuros</a:t>
          </a:r>
          <a:endParaRPr lang="en-US" sz="1400" kern="1200"/>
        </a:p>
      </dsp:txBody>
      <dsp:txXfrm>
        <a:off x="5012998" y="2995060"/>
        <a:ext cx="1330664" cy="53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A276BE-C30B-45D3-B807-BA52D5AC4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A9AE-3254-4BA0-8D65-FB90559A2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001-017D-4E25-A665-C5F6D61C16C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B2F97-4C09-42AC-ADEA-F88750627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D8C4F-A187-486A-8110-8B9C3324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D3F3-6F8C-4189-B19E-C01D3174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intervalos de tempo regulares, a equipe reflete sobre como se tornar mais efetiva e, então, refina e ajusta seu comportamento de acordo.”(MANIFESTO, 2001).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se sentem insatisfeitos com seu desenvolvimento profissional e, infelizes consigo, experimentando um sentimento de que são incompetentes ao realizar seu trabalho, o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seja, as pessoas experimentam um sentimento crescente de que não têm habilidades e capacidades para realizar adequadamente seu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18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De acordo com </a:t>
            </a:r>
            <a:r>
              <a:rPr lang="pt-BR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Cullen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et al. (2014), adaptabilidade individual influencia a maneira como os indivíduos interpretam e respondem a uma situação. Para os autores, indivíduos mais adaptáveis são mais propensos a perceber as situações de maneira positiva. Por exemplo, os indivíduos visualizam o fato de aprender algo novo como um desafio e não como algo estressante ou negativo (CULLEN et al. 2014).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4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88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5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9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31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99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item EE6 (“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Quero apenas fazer o meu trabalho sem ser incomodado”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(0.400).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8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qual menciona que uma das competências a serem desenvolvidas nos egressos é: “adequar-se rapidamente às mudanças tecnológicas e aos novos ambientes de trabalho”(MINISTÉRIO DA EDUCAÇÃO, 2016).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1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4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248" y="2777729"/>
            <a:ext cx="8435280" cy="35141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44266" y="6320353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82F9C4-92A0-4FC7-B16D-DBB6110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Satisfação também está relacionada com as condições do trabalho e da tarefa que os indivíduos realizam como, por exemplo, lidar com estresse, incerteza, aprendizado, resolução de problemas e relações interpessoais </a:t>
            </a:r>
            <a:r>
              <a:rPr lang="en-US" dirty="0">
                <a:effectLst/>
                <a:latin typeface="Swis721 Cn BT" panose="020B0506020202030204"/>
                <a:ea typeface="Times New Roman" panose="02020603050405020304" pitchFamily="18" charset="0"/>
              </a:rPr>
              <a:t>(FRANCA; DA SILVA; SHARP, 2018; GRAZIOTIN; WANG; ABRAHAMSSON, 2016; SACH; SHARP; PETRE,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F88DD4-8FE7-4A86-82C0-746C34E7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318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90BD1E-13F4-4359-991D-6EAECC7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0A9A4-96C5-4537-9074-67C74B4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51061-A1B2-44D6-83FC-56C0EF6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0D95B-B91D-4BFD-9417-3926EC7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54E6BE30-E63A-4935-A4F1-ED28C6DB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37272"/>
            <a:ext cx="2186269" cy="21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2565ED-B763-4943-8945-1DECFC5B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3507BD-4E3D-4724-91AD-448CBAEA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BAE04285-8F1E-42EB-B331-29AEACE5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13714"/>
            <a:ext cx="2160242" cy="21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901C4C-F633-4D8A-9E16-65C33FCE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3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question mark - Wiktionary">
            <a:extLst>
              <a:ext uri="{FF2B5EF4-FFF2-40B4-BE49-F238E27FC236}">
                <a16:creationId xmlns:a16="http://schemas.microsoft.com/office/drawing/2014/main" id="{60274AFB-7FCC-4D3B-992A-E006363F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2102124" cy="21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A75997-2F1A-41DB-9648-79512EE3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5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528392"/>
          </a:xfrm>
        </p:spPr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Mudanças &lt;-&gt; Instabilidade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</a:p>
          <a:p>
            <a:pPr marL="0" indent="0"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marL="0" indent="0">
              <a:buNone/>
            </a:pP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33" y="4303199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81249-1C8E-49DC-8886-87AD0A0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F321575D-7898-40BA-8DD0-AAA643F3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316"/>
            <a:ext cx="2079105" cy="20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45E9F7-3E81-4C50-A10F-D422ABD8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9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49C2A-FC99-43F4-B84D-50AEB99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AFB438-9C00-43FC-B767-64691FA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4FB68A3-7AAD-4E60-ABED-7991E8CFB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70685"/>
              </p:ext>
            </p:extLst>
          </p:nvPr>
        </p:nvGraphicFramePr>
        <p:xfrm>
          <a:off x="457200" y="2708921"/>
          <a:ext cx="822960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D838-0F63-4E5E-95A8-93C9041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7283152" cy="44644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9F4474-B27A-4B67-846B-2E2BA1068DB4}"/>
              </a:ext>
            </a:extLst>
          </p:cNvPr>
          <p:cNvSpPr txBox="1"/>
          <p:nvPr/>
        </p:nvSpPr>
        <p:spPr>
          <a:xfrm>
            <a:off x="2339752" y="6501244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1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1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1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6DD52-4280-4976-BC82-7A1F8A4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571760"/>
            <a:ext cx="8075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36541D-5CA2-4EB1-B6DF-2BFC95C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33589" y="2564904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percepção da capacidade dos profissionais de se ajustarem e lidarem com a natureza imprevisível das situações, o quão impactante é para os profissionais mudarem sua orientação ou foco, quando necessário e até que ponto eles conseguem tomar decisões razoáveis, apesar da incerteza inerente e da ambiguidade da situação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5D227C9-F875-4C1A-A853-D795EE10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2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534380" y="2536523"/>
            <a:ext cx="8075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capacidade de desempenhar de maneira eficaz em diferentes culturas, aprendendo novas linguagens, valores, tradições e políticas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dirty="0">
                <a:latin typeface="Arial" panose="020B0604020202020204" pitchFamily="34" charset="0"/>
              </a:rPr>
              <a:t>A adaptação do seu corpo ou ao ambiente difíceis de trabalhar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D642C5-9FA0-427A-946F-88B1B637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5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08920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quanto que o indivíduo consegue permanecer de maneira composta e calma quando confrontado com circunstâncias difíceis ou uma carga de trabalho ou cronograma altamente exigente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mede percepção do indivíduo quanto à capacidade dele de reagir a situações de urgências, de emergências, ou perigosas de forma adequada, analisando rapidamente as opções existentes para lidar com as situações e suas implicações.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5D355B-05F7-4A1B-8F11-ED6A85C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5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80928"/>
            <a:ext cx="8075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como a capacidade de se preparar e aprender novas habilidades que serão requeridas em trabalhos futuros ou para a nova carreira.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demonstrar flexibilidade interpessoal; ajustar o estilo interpessoal para atingir um objetivo; adaptar o comportamento interpessoal para trabalhar efetivamente com uma nova equipe, colegas de trabalho ou clientes; e ser um prestador de serviços flexível e responsivo, capaz de antecipar e atender efetivamente às necessidades do cliente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C076D59-EFD2-4404-A373-EB25C14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64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6397-299B-47AC-821A-825609D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4B0D3-BDAE-450E-91C7-A769EEC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Cinco dimensões, que são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resolução de problemas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reatividade diante de Emergências ou Circunstâncias Inesperadas, Adaptabilidade Interpessoal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Treinamento e Aprendizado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 Gerenciamento do Estresse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D9806-E8D2-4408-A138-01C949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 liderança para cooperação, resolução de problemas e liderança para coordenação.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2EDFE-5542-465E-9C23-5B610E1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8B6C23-1B16-4E09-B754-F2A6F75E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45024"/>
            <a:ext cx="5533727" cy="240596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1180FD-9780-4938-9B14-42432965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Kude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et al. (2014) </a:t>
            </a:r>
          </a:p>
          <a:p>
            <a:r>
              <a:rPr lang="pt-BR" sz="2800" dirty="0">
                <a:latin typeface="Swis721 Cn BT" panose="020B0506020202030204"/>
              </a:rPr>
              <a:t>Padrões de adaptação para os times</a:t>
            </a:r>
          </a:p>
          <a:p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Foram identificados eventos (não rotineiros) que fazem os indivíduos se adaptarem. Estes eventos foram classificados em três categorias: </a:t>
            </a:r>
            <a:r>
              <a:rPr lang="pt-BR" sz="2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volatilidade da tarefa, </a:t>
            </a:r>
            <a:r>
              <a:rPr lang="pt-BR" sz="2800" i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disrupção</a:t>
            </a:r>
            <a:r>
              <a:rPr lang="pt-BR" sz="2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tecnológica e instabilidade da equipe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A1594-A8CE-465C-A88E-96E415AC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-&gt;  A percepção de um </a:t>
            </a:r>
            <a:r>
              <a:rPr lang="pt-BR" sz="32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conjunto de deixas que podem levar o individuo ou a equipe a se adaptar.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2ED39C-BB67-4DE4-8BB6-D9AE532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1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tarefa é definida como a percepção do indivíduo sobre as mudanças que ocorrem em suas tarefas, em especial, com novos requisitos, </a:t>
            </a: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C5AD6-95CB-4223-AFAA-E613107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da equipe 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EC166-64D4-405C-82F7-93C3CE1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B91C7-8197-4FDE-86C4-404BB54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instabilidade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CD8953-6169-4925-ABFB-A16A19D4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52968-51D5-4D04-8C29-2AF4D31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0A98B7-3994-4114-8D0F-E647D4F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2420E-3D30-47B7-80F2-D22E555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53B95-3740-4401-ACA9-BE4C669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845"/>
            <a:ext cx="8229600" cy="1143000"/>
          </a:xfrm>
        </p:spPr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8034"/>
            <a:ext cx="8229600" cy="35283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73117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44E789-4016-44E4-94DC-032C674A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5" y="4552063"/>
            <a:ext cx="5068036" cy="220349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2DE6-58DB-407A-9F97-5B17DD4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Maslach, Schaufeli, Leiter (2001):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xaustão emocional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aixa realização pessoal no trabalho, também chamada de eficácia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26CFA9-9C5B-46AD-B0E3-01A8B56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caracterizada pela situação em que o indivíduo passa a tratar os outros indivíduos ao redor do seu trabalho, como clientes e colegas de trabalho, como objetos, desenvolvendo, assim, uma insensibilidade emocional.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FFBA87-3CE7-45DB-89D3-D6AFF189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1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baixa realização pessoal no trabalho, também chamada de eficácia,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pode ser definida como uma tendência do trabalhador a se autoavaliar de forma negativa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85D063-BEB4-4D99-8F23-FBF39437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56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B7211-E32A-47F1-8A64-9572E2A4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1115616" y="764704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5A32-0852-4B5C-B215-00A05B2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H1 - A percepção da adaptabilidade individual tem uma relação positiva com a satisfação com o trabalho dos indivíduos na Engenharia de Software.</a:t>
            </a:r>
          </a:p>
          <a:p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93232-71E5-4155-8822-BEF9098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42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1800" b="1" i="1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H2 – A percepção da adaptabilidade individual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7EF697-F58C-4297-8ACB-5204B634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92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H3– A percepção da satisfação com o trabalho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247299-892F-425A-A624-5955FA0A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98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H4 - A percepção da instabilidade está relacionada positivamente com burnout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837E50-35D4-4653-9739-7796A2AB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33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H5 - A percepção da instabilidade está relacionada negativamente com a satisfação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BB6BA6-0DAF-4D0F-9A66-3D088B0C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3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ABF4F-B957-466D-8763-75E555F5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666C7-E75E-4FF0-B125-18C7DB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15076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C19B9-3F23-49C8-BBE8-4A2D34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BCB9-A58E-4808-AB26-D607D0E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43CF7E-CF41-4C4C-999D-0EA3D0E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74475-21FB-47CE-BBD3-60EE1A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84776" cy="396044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95AA3-AAC2-4D7A-A0C1-5197654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a validação de face, também foram seguidas as recomendações propostas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(2016)e se utilizou um grupo de especialistas com no conhecimento no conteúdo da escala para revisar os itens selecionados. Nesta fase, participaram 12 pessoas. </a:t>
            </a:r>
            <a:endParaRPr lang="pt-BR" sz="32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4EF1-F108-4534-9DC8-03D915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CONSTRUÇÃO DA ESCALA DE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A004CD-01B3-419F-ACFF-DAFF7C9F9F8D}"/>
              </a:ext>
            </a:extLst>
          </p:cNvPr>
          <p:cNvPicPr/>
          <p:nvPr/>
        </p:nvPicPr>
        <p:blipFill rotWithShape="1">
          <a:blip r:embed="rId2"/>
          <a:srcRect l="1323" t="4383" r="3675" b="26372"/>
          <a:stretch/>
        </p:blipFill>
        <p:spPr bwMode="auto">
          <a:xfrm>
            <a:off x="899592" y="2996951"/>
            <a:ext cx="7632848" cy="3240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D08720-78A8-4348-86E2-497444DE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94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16" y="2736507"/>
            <a:ext cx="5626968" cy="403133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0E6E45-045C-4AFC-B699-1333AB2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595BFA-6998-49DC-8C47-1A0B80E19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6" r="2536"/>
          <a:stretch/>
        </p:blipFill>
        <p:spPr>
          <a:xfrm>
            <a:off x="271778" y="2637724"/>
            <a:ext cx="8504138" cy="36791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2033F17-90D2-4A82-A9AB-0289D4E809C8}"/>
              </a:ext>
            </a:extLst>
          </p:cNvPr>
          <p:cNvSpPr txBox="1">
            <a:spLocks/>
          </p:cNvSpPr>
          <p:nvPr/>
        </p:nvSpPr>
        <p:spPr>
          <a:xfrm>
            <a:off x="609600" y="15743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/>
              <a:t>Resultados descritivos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0BE9C88-7114-4597-8448-AEA30B57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9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307774-6EC7-4FD7-92FA-67281D23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74" y="3645023"/>
            <a:ext cx="2581214" cy="25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319" y="2852936"/>
            <a:ext cx="6544736" cy="3744417"/>
          </a:xfrm>
        </p:spPr>
        <p:txBody>
          <a:bodyPr>
            <a:normAutofit fontScale="85000" lnSpcReduction="10000"/>
          </a:bodyPr>
          <a:lstStyle/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</a:rPr>
              <a:t>Mudanças - &gt; Adaptação</a:t>
            </a:r>
          </a:p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A habilidade, capacidade, disposição e/ou motivação do indivíduo para alterar ou se ajustar a diferentes características da tarefa (sociais e ambientais), quando exigido ou de maneira proativa (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2006). </a:t>
            </a:r>
            <a:endParaRPr lang="pt-BR" sz="3600" dirty="0">
              <a:latin typeface="Swis721 Cn BT" panose="020B0506020202030204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5544CF-1F37-446F-A320-E606294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0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F8C4B0-B4A9-4C2F-87CF-7568D864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2" y="2708920"/>
            <a:ext cx="7492455" cy="20773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5772" y="520526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</a:t>
            </a:r>
            <a:endParaRPr lang="pt-BR" sz="2400" dirty="0">
              <a:latin typeface="Swis721 Cn BT" panose="020B0506020202030204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AC430E-0159-4A36-BC27-CE2D1D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- Burnout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64DA9F-3BBD-445A-AB47-220EA667D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083574"/>
              </p:ext>
            </p:extLst>
          </p:nvPr>
        </p:nvGraphicFramePr>
        <p:xfrm>
          <a:off x="971600" y="4320341"/>
          <a:ext cx="7850440" cy="79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403830278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06529397"/>
                    </a:ext>
                  </a:extLst>
                </a:gridCol>
                <a:gridCol w="1253811">
                  <a:extLst>
                    <a:ext uri="{9D8B030D-6E8A-4147-A177-3AD203B41FA5}">
                      <a16:colId xmlns:a16="http://schemas.microsoft.com/office/drawing/2014/main" val="2626789937"/>
                    </a:ext>
                  </a:extLst>
                </a:gridCol>
                <a:gridCol w="52675">
                  <a:extLst>
                    <a:ext uri="{9D8B030D-6E8A-4147-A177-3AD203B41FA5}">
                      <a16:colId xmlns:a16="http://schemas.microsoft.com/office/drawing/2014/main" val="660889785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Exaustão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3,20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1,495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156674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90A841A-3465-4AE1-A17A-E74CF24F0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85300"/>
              </p:ext>
            </p:extLst>
          </p:nvPr>
        </p:nvGraphicFramePr>
        <p:xfrm>
          <a:off x="971600" y="3284984"/>
          <a:ext cx="7850440" cy="517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297712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1767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Cinismo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2,43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1,39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622042F-9D66-4685-BF9B-816D390E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37049"/>
              </p:ext>
            </p:extLst>
          </p:nvPr>
        </p:nvGraphicFramePr>
        <p:xfrm>
          <a:off x="971600" y="3820578"/>
          <a:ext cx="7850440" cy="562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4520361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4796266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597221803"/>
                    </a:ext>
                  </a:extLst>
                </a:gridCol>
              </a:tblGrid>
              <a:tr h="56244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Eficácia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5,58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1,010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9278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02909F-2DE8-4EF9-9960-F82138FC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18784"/>
              </p:ext>
            </p:extLst>
          </p:nvPr>
        </p:nvGraphicFramePr>
        <p:xfrm>
          <a:off x="971600" y="2382453"/>
          <a:ext cx="7850440" cy="867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48821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Dimensão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71C5BF-F476-4E16-A5F3-8E454CF8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67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0AB864-1F02-403D-B19C-0C41ACC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4D0E93-CFF1-4076-ACAC-C04A8239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 r="957"/>
          <a:stretch/>
        </p:blipFill>
        <p:spPr>
          <a:xfrm>
            <a:off x="323528" y="1340768"/>
            <a:ext cx="8258938" cy="514459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83C4CDA-0FDA-41C9-8AA2-4221977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24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302" y="188640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14097"/>
              </p:ext>
            </p:extLst>
          </p:nvPr>
        </p:nvGraphicFramePr>
        <p:xfrm>
          <a:off x="611560" y="1143000"/>
          <a:ext cx="763284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1687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13411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487751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4694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2416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681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20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63DD0-C472-477B-BEAE-A21CDC4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1" y="2348880"/>
            <a:ext cx="8553238" cy="236844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A89178-C9FA-4B62-A62D-18F66CC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39AAC0-7BC2-48F9-BA66-3F7542C2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67" y="2189973"/>
            <a:ext cx="9408196" cy="247805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620200-D780-4D51-A5D3-410E252B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05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1143000"/>
          </a:xfrm>
        </p:spPr>
        <p:txBody>
          <a:bodyPr/>
          <a:lstStyle/>
          <a:p>
            <a:r>
              <a:rPr lang="pt-BR" dirty="0"/>
              <a:t>Resultados descritivos - Instabilidade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298A84-4987-48E9-A568-02EAAADCA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82752"/>
              </p:ext>
            </p:extLst>
          </p:nvPr>
        </p:nvGraphicFramePr>
        <p:xfrm>
          <a:off x="827584" y="2555776"/>
          <a:ext cx="7560840" cy="28681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816609">
                  <a:extLst>
                    <a:ext uri="{9D8B030D-6E8A-4147-A177-3AD203B41FA5}">
                      <a16:colId xmlns:a16="http://schemas.microsoft.com/office/drawing/2014/main" val="638176050"/>
                    </a:ext>
                  </a:extLst>
                </a:gridCol>
                <a:gridCol w="1384759">
                  <a:extLst>
                    <a:ext uri="{9D8B030D-6E8A-4147-A177-3AD203B41FA5}">
                      <a16:colId xmlns:a16="http://schemas.microsoft.com/office/drawing/2014/main" val="4038628910"/>
                    </a:ext>
                  </a:extLst>
                </a:gridCol>
                <a:gridCol w="2359472">
                  <a:extLst>
                    <a:ext uri="{9D8B030D-6E8A-4147-A177-3AD203B41FA5}">
                      <a16:colId xmlns:a16="http://schemas.microsoft.com/office/drawing/2014/main" val="583512057"/>
                    </a:ext>
                  </a:extLst>
                </a:gridCol>
              </a:tblGrid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Dimensão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6774886"/>
                  </a:ext>
                </a:extLst>
              </a:tr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Tecnológica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1,00113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09721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Equipe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3,92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1,32498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68724"/>
                  </a:ext>
                </a:extLst>
              </a:tr>
              <a:tr h="106286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Tarefas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4,81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1,27840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</a:endParaRP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51219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03723FB-4A04-4EA8-B5A7-70D3C3D8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32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149247"/>
            <a:ext cx="7474411" cy="515726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93C83-EAA3-4226-8FC1-E9AE7D4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" y="1700808"/>
            <a:ext cx="9108352" cy="38167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2EAA4C2-DF2D-442A-A99C-D58BC89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0047"/>
              </p:ext>
            </p:extLst>
          </p:nvPr>
        </p:nvGraphicFramePr>
        <p:xfrm>
          <a:off x="971600" y="1185515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434BE-A83B-4F8D-80D1-D2E5354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182563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9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Portanto, adaptabilidade é algo que merece atenção na Engenharia de Software</a:t>
            </a:r>
            <a:endParaRPr lang="pt-BR" sz="1900" b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578F-6D69-4FCC-8A6B-2C90343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56220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383436"/>
              </p:ext>
            </p:extLst>
          </p:nvPr>
        </p:nvGraphicFramePr>
        <p:xfrm>
          <a:off x="457200" y="2348880"/>
          <a:ext cx="8229604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51174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20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27932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Escala completa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0. 421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0.859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0.850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A5984-0980-4E60-A7C7-B2D1A23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09D56A-5D6F-4901-A5A3-97631AF7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7" y="2708920"/>
            <a:ext cx="9132235" cy="2559353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C171460-1CB8-4CC6-9BEF-CCD3779C8510}"/>
              </a:ext>
            </a:extLst>
          </p:cNvPr>
          <p:cNvSpPr txBox="1">
            <a:spLocks/>
          </p:cNvSpPr>
          <p:nvPr/>
        </p:nvSpPr>
        <p:spPr>
          <a:xfrm>
            <a:off x="1115616" y="2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Resultados Correlação - Instabilidade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E98B1F9-E446-4E24-83B5-B86FA37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16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Adaptabilidade Individual</a:t>
            </a:r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C73A21C4-8E9B-44AF-8E85-AB1994C4A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17420"/>
              </p:ext>
            </p:extLst>
          </p:nvPr>
        </p:nvGraphicFramePr>
        <p:xfrm>
          <a:off x="457200" y="2564904"/>
          <a:ext cx="8496942" cy="419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>
                  <a:extLst>
                    <a:ext uri="{9D8B030D-6E8A-4147-A177-3AD203B41FA5}">
                      <a16:colId xmlns:a16="http://schemas.microsoft.com/office/drawing/2014/main" val="3617166359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1123344913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440470250"/>
                    </a:ext>
                  </a:extLst>
                </a:gridCol>
              </a:tblGrid>
              <a:tr h="515287">
                <a:tc>
                  <a:txBody>
                    <a:bodyPr/>
                    <a:lstStyle/>
                    <a:p>
                      <a:r>
                        <a:rPr lang="pt-BR" dirty="0"/>
                        <a:t>Dimensão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Desvio Padrão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0352"/>
                  </a:ext>
                </a:extLst>
              </a:tr>
              <a:tr h="82648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Reatividade diante de emergências ou circunstâncias inesperadas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41553"/>
                  </a:ext>
                </a:extLst>
              </a:tr>
              <a:tr h="65460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a resolução de problemas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,93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28216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Gerenciamento do estresse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5,67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,96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77283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Treinamento e aprendizado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5,79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02855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interpessoal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6,19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452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AC5369-0903-4369-9EC8-E7270625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048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E24849-A19F-42F6-AD8F-813536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40D56-F84F-4AE5-A7F0-15B666B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8619851" cy="53377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5B793F-5D19-4798-A75F-4F4871B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3829-2B71-4038-B7E1-40B19B6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196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AVE 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0888"/>
            <a:ext cx="8408956" cy="40952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58AA63-ED1F-4749-8A25-E4CB8CE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08920"/>
            <a:ext cx="9001000" cy="309634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81511B-57BB-444D-843E-A1FEB30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9" y="2780928"/>
            <a:ext cx="8260411" cy="350912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64916-9C54-4A0F-82C5-27E65E6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93631"/>
              </p:ext>
            </p:extLst>
          </p:nvPr>
        </p:nvGraphicFramePr>
        <p:xfrm>
          <a:off x="251520" y="2621739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214687-AB86-4B43-98D3-B0B78FF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73808"/>
            <a:ext cx="6624736" cy="608358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C24288-8195-4901-B1F7-3277F12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na área precisam se adaptar a situações que ocorrem no dia a dia de trabalho como aprender novas linguagem, frameworks, lidar com a pressão de clientes, prazos e orçamentos, mudanças de equipes,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resolução de problemas e lidar com situações inesperadas e de emergência, pois, simplesmente a área requer que o indivíduo perpasse por essas situações.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8ADE5B-3B48-461F-98AE-DA9CBD74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799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adaptabilidade, instabilidade, satisfação e </a:t>
            </a:r>
            <a:r>
              <a:rPr lang="pt-BR" dirty="0" err="1"/>
              <a:t>burnout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677576-4EF6-48C4-B5FF-20C749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4" y="2564904"/>
            <a:ext cx="7644152" cy="350976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62A95-B2F3-476B-A00A-C31A559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75CB9B-2B44-46A9-B757-B790893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no domínio geral;</a:t>
            </a:r>
          </a:p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(2015 ),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outras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áreas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conhecimento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B8E1-CBE5-4101-9C99-D74EB14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característica do trabalho (as percepções da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instabilidades da equipe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da tarefa) está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B6E4-E299-472B-98A6-A601609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escala de burnout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passou por mais uma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validação  da tradução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dentro da área de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Engenharia de Software onde foi realizada uma análise fatorial confirmatória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7DFCF-7AB9-4469-BE31-6257D1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BD0EE-94AE-45C3-B3E4-3D0A17D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Resumo da Hipóteses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BF6031-CA69-42C3-A61E-E9ED212F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24135"/>
            <a:ext cx="8669291" cy="518457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17CD61-6E04-4AF8-98F5-507AA577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335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Problemas com VME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(2015)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Gurlek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Açlkgöz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Latham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(2019)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Pradhan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Jena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Singh (2017) 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69F3-ABDA-48EF-971D-EA66ACF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satisfação e todas as dimensões do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validação da escala de burnout na Engenharia de software com análise confirmatória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B4F05-BCCB-4E56-8A18-340F8F7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 a indústria, quando os gerentes/líderes observarem que os seus liderados estão percebendo o ambiente muito instável, eles devem ficar em alerta e monitorar também a percepção do burnout desses indivíduos para que não tenham problemas como o absenteísmo (NASSER, 2018; SWIDER; ZIMMERMAN, 2010) ou turnover do trabalho (MASLACH; LEITER, 2016), entre outros que são consequências do burnout.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8289EF-10E0-4069-91CE-1E246015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754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Indivíduos que percebem o ambiente instável tendem a se perceber menos satisfeitos. Este é mais um argumento para que os gerentes/líderes busquem monitorar a percepção da instabilidade e, se possível, minimizá-la.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85CF83-408D-4B58-81CC-7A6AF16C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503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Recomendações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5ABFB1-4642-4DB0-BE13-32D2DB23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50" y="1177280"/>
            <a:ext cx="9504335" cy="5580112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9F2875D-C37F-43B3-B4EB-898F1126FEDE}"/>
              </a:ext>
            </a:extLst>
          </p:cNvPr>
          <p:cNvCxnSpPr/>
          <p:nvPr/>
        </p:nvCxnSpPr>
        <p:spPr>
          <a:xfrm>
            <a:off x="3995936" y="184482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6981DEA-A751-4EA2-A5AD-F880DD542E3A}"/>
              </a:ext>
            </a:extLst>
          </p:cNvPr>
          <p:cNvCxnSpPr/>
          <p:nvPr/>
        </p:nvCxnSpPr>
        <p:spPr>
          <a:xfrm>
            <a:off x="7524328" y="1843431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793FC5-8E9B-4C85-9440-D2602BC48418}"/>
              </a:ext>
            </a:extLst>
          </p:cNvPr>
          <p:cNvCxnSpPr/>
          <p:nvPr/>
        </p:nvCxnSpPr>
        <p:spPr>
          <a:xfrm>
            <a:off x="4242792" y="3429000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E579705-EFE3-4057-81E2-DA2C98132A91}"/>
              </a:ext>
            </a:extLst>
          </p:cNvPr>
          <p:cNvCxnSpPr>
            <a:cxnSpLocks/>
          </p:cNvCxnSpPr>
          <p:nvPr/>
        </p:nvCxnSpPr>
        <p:spPr>
          <a:xfrm>
            <a:off x="251520" y="3645024"/>
            <a:ext cx="86409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1154CBE-C09F-4B15-A2FA-B440B8EEB8CA}"/>
              </a:ext>
            </a:extLst>
          </p:cNvPr>
          <p:cNvCxnSpPr/>
          <p:nvPr/>
        </p:nvCxnSpPr>
        <p:spPr>
          <a:xfrm>
            <a:off x="4860032" y="472514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8B95035-30B5-48D2-BEAE-1995B509A948}"/>
              </a:ext>
            </a:extLst>
          </p:cNvPr>
          <p:cNvCxnSpPr/>
          <p:nvPr/>
        </p:nvCxnSpPr>
        <p:spPr>
          <a:xfrm>
            <a:off x="66328" y="4980357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6D781E-40AB-473A-A6F0-329909B9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35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87"/>
            <a:ext cx="8229600" cy="1143000"/>
          </a:xfrm>
        </p:spPr>
        <p:txBody>
          <a:bodyPr/>
          <a:lstStyle/>
          <a:p>
            <a:r>
              <a:rPr lang="pt-BR" dirty="0"/>
              <a:t>Recomendações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D72577-C89B-4E57-ABC9-F8EE2FC4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6" y="2399184"/>
            <a:ext cx="8870517" cy="3384376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1FD0B53-F18C-4F14-87B4-CBA1A6E742E2}"/>
              </a:ext>
            </a:extLst>
          </p:cNvPr>
          <p:cNvCxnSpPr>
            <a:cxnSpLocks/>
          </p:cNvCxnSpPr>
          <p:nvPr/>
        </p:nvCxnSpPr>
        <p:spPr>
          <a:xfrm>
            <a:off x="4753135" y="3356992"/>
            <a:ext cx="83732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9AE73A-44B9-4B08-BDDC-3876912DAD40}"/>
              </a:ext>
            </a:extLst>
          </p:cNvPr>
          <p:cNvCxnSpPr>
            <a:cxnSpLocks/>
          </p:cNvCxnSpPr>
          <p:nvPr/>
        </p:nvCxnSpPr>
        <p:spPr>
          <a:xfrm>
            <a:off x="539552" y="3573016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9CB1C16-B17F-452A-A68F-66319C6A5A56}"/>
              </a:ext>
            </a:extLst>
          </p:cNvPr>
          <p:cNvCxnSpPr>
            <a:cxnSpLocks/>
          </p:cNvCxnSpPr>
          <p:nvPr/>
        </p:nvCxnSpPr>
        <p:spPr>
          <a:xfrm>
            <a:off x="5076056" y="4581128"/>
            <a:ext cx="91155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019EDF-B36B-4E13-B30B-31C921336873}"/>
              </a:ext>
            </a:extLst>
          </p:cNvPr>
          <p:cNvCxnSpPr>
            <a:cxnSpLocks/>
          </p:cNvCxnSpPr>
          <p:nvPr/>
        </p:nvCxnSpPr>
        <p:spPr>
          <a:xfrm>
            <a:off x="1187624" y="4829971"/>
            <a:ext cx="77544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8AFFD3D-5F8B-4E58-9B39-738EAFA4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9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B1D87C-E94B-4E13-BBD7-1199BA4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6E99-41A2-4ABB-BE2F-5498588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Estudos para desenvolver a dimensão tecnológica;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3D0BE9-D55E-4637-A08D-540F24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15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02E1-27E0-4313-80F2-79AB5EA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326EE-A827-406B-8D68-226E433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7181</Words>
  <Application>Microsoft Office PowerPoint</Application>
  <PresentationFormat>Apresentação na tela (4:3)</PresentationFormat>
  <Paragraphs>738</Paragraphs>
  <Slides>103</Slides>
  <Notes>26</Notes>
  <HiddenSlides>22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 - Geral</vt:lpstr>
      <vt:lpstr>Introdução</vt:lpstr>
      <vt:lpstr>Introdução - Adaptabilidade</vt:lpstr>
      <vt:lpstr>Introdução - Adaptabilidade</vt:lpstr>
      <vt:lpstr>Introdução</vt:lpstr>
      <vt:lpstr>Introdução - Satisfação</vt:lpstr>
      <vt:lpstr>Introdução - Satisfação</vt:lpstr>
      <vt:lpstr>Introdução</vt:lpstr>
      <vt:lpstr>Introdução - Burnout</vt:lpstr>
      <vt:lpstr>Introdução - Burnout</vt:lpstr>
      <vt:lpstr>Introdução</vt:lpstr>
      <vt:lpstr>Introdução</vt:lpstr>
      <vt:lpstr>Introdução Instabilidade</vt:lpstr>
      <vt:lpstr>Introdução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Referencial teórico – Burnout</vt:lpstr>
      <vt:lpstr>Referencial teórico – Burnout</vt:lpstr>
      <vt:lpstr>Apresentação do PowerPoint</vt:lpstr>
      <vt:lpstr>Hipóteses de pesquisa </vt:lpstr>
      <vt:lpstr>Hipóteses de pesquisa </vt:lpstr>
      <vt:lpstr>Hipóteses de pesquisa </vt:lpstr>
      <vt:lpstr>Hipóteses de pesquisa </vt:lpstr>
      <vt:lpstr>Hipóteses de pesquisa 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</vt:lpstr>
      <vt:lpstr>Procedimentos metodológicos </vt:lpstr>
      <vt:lpstr>Procedimentos metodológicos </vt:lpstr>
      <vt:lpstr>Procedimentos metodológicos </vt:lpstr>
      <vt:lpstr>Resultados descritivos População</vt:lpstr>
      <vt:lpstr>Apresentação do PowerPoint</vt:lpstr>
      <vt:lpstr>Resultados descritivos – Satisfação</vt:lpstr>
      <vt:lpstr>Resultados descritivos - Burnout</vt:lpstr>
      <vt:lpstr>Resultados AFC- Burnout</vt:lpstr>
      <vt:lpstr>Resultados AFC- Burnout</vt:lpstr>
      <vt:lpstr>Resultados AFC - Burnout</vt:lpstr>
      <vt:lpstr>Resultados AFC- Burnout</vt:lpstr>
      <vt:lpstr>Resultados descritivos - Instabilidade</vt:lpstr>
      <vt:lpstr>Resultados AFE - Instabilidade</vt:lpstr>
      <vt:lpstr>Resultados AFC- Instabilidade</vt:lpstr>
      <vt:lpstr>Resultados AFC - Instabilidade</vt:lpstr>
      <vt:lpstr>Resultados AFC - Instabilidade</vt:lpstr>
      <vt:lpstr>Apresentação do PowerPoint</vt:lpstr>
      <vt:lpstr>Resultados descritivos – Adaptabilidade Individual</vt:lpstr>
      <vt:lpstr>Resultados AFC– Adaptabilidade Individual</vt:lpstr>
      <vt:lpstr>Resultados AFC– Adaptabilidade Individual</vt:lpstr>
      <vt:lpstr>Resultados AVE – Adaptabilidade Individual</vt:lpstr>
      <vt:lpstr>Resultados Correlação – Adaptabilidade Individual</vt:lpstr>
      <vt:lpstr>Resultados Confiabilidade – Adaptabilidade Individual</vt:lpstr>
      <vt:lpstr>Relações entre adaptabilidade e satisfação</vt:lpstr>
      <vt:lpstr>Relações entre adaptabilidade e burnout</vt:lpstr>
      <vt:lpstr>Relações entre adaptabilidade, instabilidade,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Resumo da Hipóteses</vt:lpstr>
      <vt:lpstr>Implicações</vt:lpstr>
      <vt:lpstr>Implicações</vt:lpstr>
      <vt:lpstr>Implicações</vt:lpstr>
      <vt:lpstr>Implicações</vt:lpstr>
      <vt:lpstr>Recomendações </vt:lpstr>
      <vt:lpstr>Recomendações</vt:lpstr>
      <vt:lpstr>Conclusões</vt:lpstr>
      <vt:lpstr>Conclusões</vt:lpstr>
      <vt:lpstr>Trabalhos futuros</vt:lpstr>
      <vt:lpstr>Trabalhos futuros</vt:lpstr>
      <vt:lpstr>Apresentação do PowerPoint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RELAÇÕES ENTRE ADAPTABILIDADE INDIVIDUAL, SATISFAÇÃO, BURNOUT E INSTABILIDADE DO PROJETO NA ENGENHARIA DE SOFTWARE </dc:title>
  <dc:creator>Danilo Monteiro Ribeiro</dc:creator>
  <cp:lastModifiedBy>Danilo Monteiro Ribeiro</cp:lastModifiedBy>
  <cp:revision>2</cp:revision>
  <dcterms:created xsi:type="dcterms:W3CDTF">2020-12-07T23:34:42Z</dcterms:created>
  <dcterms:modified xsi:type="dcterms:W3CDTF">2020-12-07T23:41:05Z</dcterms:modified>
</cp:coreProperties>
</file>