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336" r:id="rId4"/>
    <p:sldId id="337" r:id="rId5"/>
    <p:sldId id="283" r:id="rId6"/>
    <p:sldId id="377" r:id="rId7"/>
    <p:sldId id="290" r:id="rId8"/>
    <p:sldId id="285" r:id="rId9"/>
    <p:sldId id="379" r:id="rId10"/>
    <p:sldId id="287" r:id="rId11"/>
    <p:sldId id="381" r:id="rId12"/>
    <p:sldId id="365" r:id="rId13"/>
    <p:sldId id="260" r:id="rId14"/>
    <p:sldId id="291" r:id="rId15"/>
    <p:sldId id="262" r:id="rId16"/>
    <p:sldId id="366" r:id="rId17"/>
    <p:sldId id="263" r:id="rId18"/>
    <p:sldId id="293" r:id="rId19"/>
    <p:sldId id="344" r:id="rId20"/>
    <p:sldId id="264" r:id="rId21"/>
    <p:sldId id="294" r:id="rId22"/>
    <p:sldId id="340" r:id="rId23"/>
    <p:sldId id="301" r:id="rId24"/>
    <p:sldId id="302" r:id="rId25"/>
    <p:sldId id="350" r:id="rId26"/>
    <p:sldId id="351" r:id="rId27"/>
    <p:sldId id="265" r:id="rId28"/>
    <p:sldId id="266" r:id="rId29"/>
    <p:sldId id="296" r:id="rId30"/>
    <p:sldId id="299" r:id="rId31"/>
    <p:sldId id="308" r:id="rId32"/>
    <p:sldId id="269" r:id="rId33"/>
    <p:sldId id="353" r:id="rId34"/>
    <p:sldId id="309" r:id="rId35"/>
    <p:sldId id="352" r:id="rId36"/>
    <p:sldId id="270" r:id="rId37"/>
    <p:sldId id="355" r:id="rId38"/>
    <p:sldId id="356" r:id="rId39"/>
    <p:sldId id="310" r:id="rId40"/>
    <p:sldId id="272" r:id="rId41"/>
    <p:sldId id="375" r:id="rId42"/>
    <p:sldId id="312" r:id="rId43"/>
    <p:sldId id="313" r:id="rId44"/>
    <p:sldId id="319" r:id="rId45"/>
    <p:sldId id="320" r:id="rId46"/>
    <p:sldId id="321" r:id="rId47"/>
    <p:sldId id="367" r:id="rId48"/>
    <p:sldId id="315" r:id="rId49"/>
    <p:sldId id="376" r:id="rId50"/>
    <p:sldId id="316" r:id="rId51"/>
    <p:sldId id="318" r:id="rId52"/>
    <p:sldId id="317" r:id="rId53"/>
    <p:sldId id="378" r:id="rId54"/>
    <p:sldId id="275" r:id="rId55"/>
    <p:sldId id="324" r:id="rId56"/>
    <p:sldId id="325" r:id="rId57"/>
    <p:sldId id="326" r:id="rId58"/>
    <p:sldId id="327" r:id="rId59"/>
    <p:sldId id="368" r:id="rId60"/>
    <p:sldId id="369" r:id="rId61"/>
    <p:sldId id="371" r:id="rId62"/>
    <p:sldId id="372" r:id="rId63"/>
    <p:sldId id="358" r:id="rId64"/>
    <p:sldId id="359" r:id="rId65"/>
    <p:sldId id="279" r:id="rId66"/>
    <p:sldId id="331" r:id="rId67"/>
    <p:sldId id="278" r:id="rId68"/>
    <p:sldId id="334" r:id="rId69"/>
    <p:sldId id="335" r:id="rId70"/>
    <p:sldId id="280" r:id="rId71"/>
    <p:sldId id="360" r:id="rId72"/>
    <p:sldId id="361" r:id="rId73"/>
    <p:sldId id="362" r:id="rId74"/>
    <p:sldId id="363" r:id="rId7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78003" autoAdjust="0"/>
  </p:normalViewPr>
  <p:slideViewPr>
    <p:cSldViewPr>
      <p:cViewPr varScale="1">
        <p:scale>
          <a:sx n="49" d="100"/>
          <a:sy n="49" d="100"/>
        </p:scale>
        <p:origin x="95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BD0B-BF46-481F-BDC2-46E21BB2B3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FFB783-51A8-4F33-8BBE-88C7E2A060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Introdução</a:t>
          </a:r>
          <a:endParaRPr lang="en-US" dirty="0"/>
        </a:p>
      </dgm:t>
    </dgm:pt>
    <dgm:pt modelId="{D1806F2F-A1B6-479F-844F-363BF46BB13D}" type="parTrans" cxnId="{F08A4D57-1323-4507-AECD-FAFF13F2FFF8}">
      <dgm:prSet/>
      <dgm:spPr/>
      <dgm:t>
        <a:bodyPr/>
        <a:lstStyle/>
        <a:p>
          <a:endParaRPr lang="en-US"/>
        </a:p>
      </dgm:t>
    </dgm:pt>
    <dgm:pt modelId="{EF473136-DB28-46B6-BE69-8D4B7ACBBCE0}" type="sibTrans" cxnId="{F08A4D57-1323-4507-AECD-FAFF13F2FFF8}">
      <dgm:prSet/>
      <dgm:spPr/>
      <dgm:t>
        <a:bodyPr/>
        <a:lstStyle/>
        <a:p>
          <a:endParaRPr lang="en-US"/>
        </a:p>
      </dgm:t>
    </dgm:pt>
    <dgm:pt modelId="{92942C29-3B74-4AC6-8820-490BBCE0FD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Objetivos</a:t>
          </a:r>
          <a:endParaRPr lang="en-US" dirty="0"/>
        </a:p>
      </dgm:t>
    </dgm:pt>
    <dgm:pt modelId="{87D29B7A-8D21-4462-AE19-1F7B5665DD37}" type="parTrans" cxnId="{0390F01E-7EBE-4FEE-856A-958919C92530}">
      <dgm:prSet/>
      <dgm:spPr/>
      <dgm:t>
        <a:bodyPr/>
        <a:lstStyle/>
        <a:p>
          <a:endParaRPr lang="en-US"/>
        </a:p>
      </dgm:t>
    </dgm:pt>
    <dgm:pt modelId="{EC038624-72BE-4F50-AA91-BA64A4AD95C2}" type="sibTrans" cxnId="{0390F01E-7EBE-4FEE-856A-958919C92530}">
      <dgm:prSet/>
      <dgm:spPr/>
      <dgm:t>
        <a:bodyPr/>
        <a:lstStyle/>
        <a:p>
          <a:endParaRPr lang="en-US"/>
        </a:p>
      </dgm:t>
    </dgm:pt>
    <dgm:pt modelId="{967DDE5A-58FC-4131-961C-960449DFC2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Referencial</a:t>
          </a:r>
          <a:endParaRPr lang="en-US"/>
        </a:p>
      </dgm:t>
    </dgm:pt>
    <dgm:pt modelId="{612F1255-9BE1-42C3-BF94-866D315FCE4F}" type="parTrans" cxnId="{C51EF9F2-D5AB-4A23-BDB3-1321C2D63EA5}">
      <dgm:prSet/>
      <dgm:spPr/>
      <dgm:t>
        <a:bodyPr/>
        <a:lstStyle/>
        <a:p>
          <a:endParaRPr lang="en-US"/>
        </a:p>
      </dgm:t>
    </dgm:pt>
    <dgm:pt modelId="{1523A95B-D5D3-47C9-964E-1E293FE4AF39}" type="sibTrans" cxnId="{C51EF9F2-D5AB-4A23-BDB3-1321C2D63EA5}">
      <dgm:prSet/>
      <dgm:spPr/>
      <dgm:t>
        <a:bodyPr/>
        <a:lstStyle/>
        <a:p>
          <a:endParaRPr lang="en-US"/>
        </a:p>
      </dgm:t>
    </dgm:pt>
    <dgm:pt modelId="{969BF60D-C0C2-44ED-9C36-BDA1731A20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Hipótese </a:t>
          </a:r>
          <a:endParaRPr lang="en-US" dirty="0"/>
        </a:p>
      </dgm:t>
    </dgm:pt>
    <dgm:pt modelId="{3C4CFC26-4676-4790-8AE5-E1E319D50E58}" type="parTrans" cxnId="{9873223A-0FCE-4859-B2F9-DB743ABD1784}">
      <dgm:prSet/>
      <dgm:spPr/>
      <dgm:t>
        <a:bodyPr/>
        <a:lstStyle/>
        <a:p>
          <a:endParaRPr lang="en-US"/>
        </a:p>
      </dgm:t>
    </dgm:pt>
    <dgm:pt modelId="{D2FD60A5-952B-4E5E-9B6F-0D8AF98089C7}" type="sibTrans" cxnId="{9873223A-0FCE-4859-B2F9-DB743ABD1784}">
      <dgm:prSet/>
      <dgm:spPr/>
      <dgm:t>
        <a:bodyPr/>
        <a:lstStyle/>
        <a:p>
          <a:endParaRPr lang="en-US"/>
        </a:p>
      </dgm:t>
    </dgm:pt>
    <dgm:pt modelId="{C4F433D6-5CD7-4E37-BE41-199D50D9B8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Procedimentos metodológicos</a:t>
          </a:r>
          <a:endParaRPr lang="en-US" dirty="0"/>
        </a:p>
      </dgm:t>
    </dgm:pt>
    <dgm:pt modelId="{6C241DD6-0B2B-4B9D-889A-3E0AA6F420F6}" type="parTrans" cxnId="{91A5381D-5F4E-4DBC-AE6F-BC4953D4F57A}">
      <dgm:prSet/>
      <dgm:spPr/>
      <dgm:t>
        <a:bodyPr/>
        <a:lstStyle/>
        <a:p>
          <a:endParaRPr lang="en-US"/>
        </a:p>
      </dgm:t>
    </dgm:pt>
    <dgm:pt modelId="{B3B205A0-2DEC-4F65-898A-533893CB6EB6}" type="sibTrans" cxnId="{91A5381D-5F4E-4DBC-AE6F-BC4953D4F57A}">
      <dgm:prSet/>
      <dgm:spPr/>
      <dgm:t>
        <a:bodyPr/>
        <a:lstStyle/>
        <a:p>
          <a:endParaRPr lang="en-US"/>
        </a:p>
      </dgm:t>
    </dgm:pt>
    <dgm:pt modelId="{3DCD9ECC-22F0-4E06-890A-5E4BFEEAED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Resultados</a:t>
          </a:r>
          <a:endParaRPr lang="en-US" dirty="0"/>
        </a:p>
      </dgm:t>
    </dgm:pt>
    <dgm:pt modelId="{C5ECC93D-A72A-45D5-9315-087F10FD6437}" type="parTrans" cxnId="{CAC7F704-404C-42C6-82CA-73A0190B8399}">
      <dgm:prSet/>
      <dgm:spPr/>
      <dgm:t>
        <a:bodyPr/>
        <a:lstStyle/>
        <a:p>
          <a:endParaRPr lang="en-US"/>
        </a:p>
      </dgm:t>
    </dgm:pt>
    <dgm:pt modelId="{44FB65DE-8EF3-49C5-B1EB-D9E60816CE62}" type="sibTrans" cxnId="{CAC7F704-404C-42C6-82CA-73A0190B8399}">
      <dgm:prSet/>
      <dgm:spPr/>
      <dgm:t>
        <a:bodyPr/>
        <a:lstStyle/>
        <a:p>
          <a:endParaRPr lang="en-US"/>
        </a:p>
      </dgm:t>
    </dgm:pt>
    <dgm:pt modelId="{E7CE876D-4172-4881-985A-2E1052EAF7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Conclusões </a:t>
          </a:r>
          <a:endParaRPr lang="en-US" dirty="0"/>
        </a:p>
      </dgm:t>
    </dgm:pt>
    <dgm:pt modelId="{68BB0FCC-6C5D-4878-AF2C-668E55CDB22A}" type="parTrans" cxnId="{C4A59398-4ECC-449C-A060-681F4FE158BC}">
      <dgm:prSet/>
      <dgm:spPr/>
      <dgm:t>
        <a:bodyPr/>
        <a:lstStyle/>
        <a:p>
          <a:endParaRPr lang="en-US"/>
        </a:p>
      </dgm:t>
    </dgm:pt>
    <dgm:pt modelId="{BDE294DA-17FF-468D-9C1D-9D65C2094CCA}" type="sibTrans" cxnId="{C4A59398-4ECC-449C-A060-681F4FE158BC}">
      <dgm:prSet/>
      <dgm:spPr/>
      <dgm:t>
        <a:bodyPr/>
        <a:lstStyle/>
        <a:p>
          <a:endParaRPr lang="en-US"/>
        </a:p>
      </dgm:t>
    </dgm:pt>
    <dgm:pt modelId="{13F092F1-ECDE-4A48-9C52-F7CEFA1FB6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Trabalhos futuros</a:t>
          </a:r>
          <a:endParaRPr lang="en-US" dirty="0"/>
        </a:p>
      </dgm:t>
    </dgm:pt>
    <dgm:pt modelId="{7E534127-E94C-4D97-817B-02F2552A5ED3}" type="parTrans" cxnId="{4ABDC952-8B49-4A70-B9D8-85A3AFF8C8B2}">
      <dgm:prSet/>
      <dgm:spPr/>
      <dgm:t>
        <a:bodyPr/>
        <a:lstStyle/>
        <a:p>
          <a:endParaRPr lang="en-US"/>
        </a:p>
      </dgm:t>
    </dgm:pt>
    <dgm:pt modelId="{48D702C3-95B6-4B46-9271-D59334E28A87}" type="sibTrans" cxnId="{4ABDC952-8B49-4A70-B9D8-85A3AFF8C8B2}">
      <dgm:prSet/>
      <dgm:spPr/>
      <dgm:t>
        <a:bodyPr/>
        <a:lstStyle/>
        <a:p>
          <a:endParaRPr lang="en-US"/>
        </a:p>
      </dgm:t>
    </dgm:pt>
    <dgm:pt modelId="{B4938D25-52D3-43BF-B3D5-2718C0FFBA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noProof="0"/>
            <a:t>Discussões</a:t>
          </a:r>
          <a:endParaRPr lang="en-US" dirty="0"/>
        </a:p>
      </dgm:t>
    </dgm:pt>
    <dgm:pt modelId="{A5E47026-0436-4D60-943A-83C22E54BA54}" type="parTrans" cxnId="{E4CE1E29-9B56-4D8D-B8EE-F1FA808C26F3}">
      <dgm:prSet/>
      <dgm:spPr/>
      <dgm:t>
        <a:bodyPr/>
        <a:lstStyle/>
        <a:p>
          <a:endParaRPr lang="pt-BR"/>
        </a:p>
      </dgm:t>
    </dgm:pt>
    <dgm:pt modelId="{CF8F7881-BAFF-4B7F-9140-B372CCAD2C38}" type="sibTrans" cxnId="{E4CE1E29-9B56-4D8D-B8EE-F1FA808C26F3}">
      <dgm:prSet/>
      <dgm:spPr/>
      <dgm:t>
        <a:bodyPr/>
        <a:lstStyle/>
        <a:p>
          <a:endParaRPr lang="pt-BR"/>
        </a:p>
      </dgm:t>
    </dgm:pt>
    <dgm:pt modelId="{2FF92DBA-C183-4DAD-B1F2-3F27768EFF7D}" type="pres">
      <dgm:prSet presAssocID="{D515BD0B-BF46-481F-BDC2-46E21BB2B368}" presName="root" presStyleCnt="0">
        <dgm:presLayoutVars>
          <dgm:dir/>
          <dgm:resizeHandles val="exact"/>
        </dgm:presLayoutVars>
      </dgm:prSet>
      <dgm:spPr/>
    </dgm:pt>
    <dgm:pt modelId="{FA787E9A-2A1F-43C8-B23B-7A7703CC688C}" type="pres">
      <dgm:prSet presAssocID="{8BFFB783-51A8-4F33-8BBE-88C7E2A060A0}" presName="compNode" presStyleCnt="0"/>
      <dgm:spPr/>
    </dgm:pt>
    <dgm:pt modelId="{9CF9C4EA-0FAF-40E8-86D1-A9B8743CE72C}" type="pres">
      <dgm:prSet presAssocID="{8BFFB783-51A8-4F33-8BBE-88C7E2A060A0}" presName="iconBgRect" presStyleLbl="bgShp" presStyleIdx="0" presStyleCnt="9"/>
      <dgm:spPr/>
    </dgm:pt>
    <dgm:pt modelId="{B3FBCBE4-8538-4222-B7F9-2C38E9C1D33B}" type="pres">
      <dgm:prSet presAssocID="{8BFFB783-51A8-4F33-8BBE-88C7E2A060A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52F1B94B-AD45-41C7-9ABC-1EBD5188145E}" type="pres">
      <dgm:prSet presAssocID="{8BFFB783-51A8-4F33-8BBE-88C7E2A060A0}" presName="spaceRect" presStyleCnt="0"/>
      <dgm:spPr/>
    </dgm:pt>
    <dgm:pt modelId="{EC4280C4-DCB4-4EF3-A2CF-FD9801CA7CD2}" type="pres">
      <dgm:prSet presAssocID="{8BFFB783-51A8-4F33-8BBE-88C7E2A060A0}" presName="textRect" presStyleLbl="revTx" presStyleIdx="0" presStyleCnt="9">
        <dgm:presLayoutVars>
          <dgm:chMax val="1"/>
          <dgm:chPref val="1"/>
        </dgm:presLayoutVars>
      </dgm:prSet>
      <dgm:spPr/>
    </dgm:pt>
    <dgm:pt modelId="{D6631033-85C2-47DA-89A3-9106E393DD86}" type="pres">
      <dgm:prSet presAssocID="{EF473136-DB28-46B6-BE69-8D4B7ACBBCE0}" presName="sibTrans" presStyleCnt="0"/>
      <dgm:spPr/>
    </dgm:pt>
    <dgm:pt modelId="{D3C9AA43-2FB4-486B-AF6C-6ECA2D7986A3}" type="pres">
      <dgm:prSet presAssocID="{92942C29-3B74-4AC6-8820-490BBCE0FD6F}" presName="compNode" presStyleCnt="0"/>
      <dgm:spPr/>
    </dgm:pt>
    <dgm:pt modelId="{E1A75670-BD7B-4A9B-836C-3ED48E45FE76}" type="pres">
      <dgm:prSet presAssocID="{92942C29-3B74-4AC6-8820-490BBCE0FD6F}" presName="iconBgRect" presStyleLbl="bgShp" presStyleIdx="1" presStyleCnt="9"/>
      <dgm:spPr/>
    </dgm:pt>
    <dgm:pt modelId="{D9BB5B82-EF80-4D66-A39A-919F5F43A256}" type="pres">
      <dgm:prSet presAssocID="{92942C29-3B74-4AC6-8820-490BBCE0FD6F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3CA31795-5830-43CB-A9DA-5B75D7EE14C1}" type="pres">
      <dgm:prSet presAssocID="{92942C29-3B74-4AC6-8820-490BBCE0FD6F}" presName="spaceRect" presStyleCnt="0"/>
      <dgm:spPr/>
    </dgm:pt>
    <dgm:pt modelId="{4929BEBA-1C01-46A4-9D07-1F0AB1BD7B7C}" type="pres">
      <dgm:prSet presAssocID="{92942C29-3B74-4AC6-8820-490BBCE0FD6F}" presName="textRect" presStyleLbl="revTx" presStyleIdx="1" presStyleCnt="9">
        <dgm:presLayoutVars>
          <dgm:chMax val="1"/>
          <dgm:chPref val="1"/>
        </dgm:presLayoutVars>
      </dgm:prSet>
      <dgm:spPr/>
    </dgm:pt>
    <dgm:pt modelId="{30B74621-FE66-426D-ADFF-0CE50D0E6728}" type="pres">
      <dgm:prSet presAssocID="{EC038624-72BE-4F50-AA91-BA64A4AD95C2}" presName="sibTrans" presStyleCnt="0"/>
      <dgm:spPr/>
    </dgm:pt>
    <dgm:pt modelId="{DC94DCB3-B5FA-4FEF-B815-9D3C2D3D5FFF}" type="pres">
      <dgm:prSet presAssocID="{967DDE5A-58FC-4131-961C-960449DFC272}" presName="compNode" presStyleCnt="0"/>
      <dgm:spPr/>
    </dgm:pt>
    <dgm:pt modelId="{38039D35-F786-4E6E-809C-EDE15B9690BD}" type="pres">
      <dgm:prSet presAssocID="{967DDE5A-58FC-4131-961C-960449DFC272}" presName="iconBgRect" presStyleLbl="bgShp" presStyleIdx="2" presStyleCnt="9"/>
      <dgm:spPr/>
    </dgm:pt>
    <dgm:pt modelId="{F000AE8D-51DE-4597-AB2F-3C72A71E88C1}" type="pres">
      <dgm:prSet presAssocID="{967DDE5A-58FC-4131-961C-960449DFC272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4378539-5996-47C9-B8C0-69419E8FCCA7}" type="pres">
      <dgm:prSet presAssocID="{967DDE5A-58FC-4131-961C-960449DFC272}" presName="spaceRect" presStyleCnt="0"/>
      <dgm:spPr/>
    </dgm:pt>
    <dgm:pt modelId="{DA671295-FB96-4A81-AC59-9AEBBAAD6B46}" type="pres">
      <dgm:prSet presAssocID="{967DDE5A-58FC-4131-961C-960449DFC272}" presName="textRect" presStyleLbl="revTx" presStyleIdx="2" presStyleCnt="9">
        <dgm:presLayoutVars>
          <dgm:chMax val="1"/>
          <dgm:chPref val="1"/>
        </dgm:presLayoutVars>
      </dgm:prSet>
      <dgm:spPr/>
    </dgm:pt>
    <dgm:pt modelId="{2F9E7732-D138-41E1-B06C-6BC87C942118}" type="pres">
      <dgm:prSet presAssocID="{1523A95B-D5D3-47C9-964E-1E293FE4AF39}" presName="sibTrans" presStyleCnt="0"/>
      <dgm:spPr/>
    </dgm:pt>
    <dgm:pt modelId="{77FA52F3-15F3-4F13-A6EC-FAA94C5C876F}" type="pres">
      <dgm:prSet presAssocID="{969BF60D-C0C2-44ED-9C36-BDA1731A20DA}" presName="compNode" presStyleCnt="0"/>
      <dgm:spPr/>
    </dgm:pt>
    <dgm:pt modelId="{DB7BBD3A-1CDC-4F00-93D8-7D5EA38423E7}" type="pres">
      <dgm:prSet presAssocID="{969BF60D-C0C2-44ED-9C36-BDA1731A20DA}" presName="iconBgRect" presStyleLbl="bgShp" presStyleIdx="3" presStyleCnt="9"/>
      <dgm:spPr/>
    </dgm:pt>
    <dgm:pt modelId="{47EB910D-480D-466E-A098-E5EB66D07FE3}" type="pres">
      <dgm:prSet presAssocID="{969BF60D-C0C2-44ED-9C36-BDA1731A20DA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855457-7098-4C50-A941-1849257C742B}" type="pres">
      <dgm:prSet presAssocID="{969BF60D-C0C2-44ED-9C36-BDA1731A20DA}" presName="spaceRect" presStyleCnt="0"/>
      <dgm:spPr/>
    </dgm:pt>
    <dgm:pt modelId="{B4D1E647-04AE-4895-B0F0-DA9D2F4A2CA0}" type="pres">
      <dgm:prSet presAssocID="{969BF60D-C0C2-44ED-9C36-BDA1731A20DA}" presName="textRect" presStyleLbl="revTx" presStyleIdx="3" presStyleCnt="9">
        <dgm:presLayoutVars>
          <dgm:chMax val="1"/>
          <dgm:chPref val="1"/>
        </dgm:presLayoutVars>
      </dgm:prSet>
      <dgm:spPr/>
    </dgm:pt>
    <dgm:pt modelId="{C7C7E6D5-347A-4C44-A1A8-54A4618F8C8D}" type="pres">
      <dgm:prSet presAssocID="{D2FD60A5-952B-4E5E-9B6F-0D8AF98089C7}" presName="sibTrans" presStyleCnt="0"/>
      <dgm:spPr/>
    </dgm:pt>
    <dgm:pt modelId="{02F1BD25-14B7-45A0-978B-487F755019FA}" type="pres">
      <dgm:prSet presAssocID="{C4F433D6-5CD7-4E37-BE41-199D50D9B875}" presName="compNode" presStyleCnt="0"/>
      <dgm:spPr/>
    </dgm:pt>
    <dgm:pt modelId="{BC4FB044-E841-4574-986B-2F7143F37757}" type="pres">
      <dgm:prSet presAssocID="{C4F433D6-5CD7-4E37-BE41-199D50D9B875}" presName="iconBgRect" presStyleLbl="bgShp" presStyleIdx="4" presStyleCnt="9"/>
      <dgm:spPr/>
    </dgm:pt>
    <dgm:pt modelId="{B767293F-28B2-4C46-9328-B2BF5637567D}" type="pres">
      <dgm:prSet presAssocID="{C4F433D6-5CD7-4E37-BE41-199D50D9B875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35610E-6A7C-462A-AC14-5DCEE600BF8F}" type="pres">
      <dgm:prSet presAssocID="{C4F433D6-5CD7-4E37-BE41-199D50D9B875}" presName="spaceRect" presStyleCnt="0"/>
      <dgm:spPr/>
    </dgm:pt>
    <dgm:pt modelId="{B63C26B7-0398-4757-B0E5-3336F3D24156}" type="pres">
      <dgm:prSet presAssocID="{C4F433D6-5CD7-4E37-BE41-199D50D9B875}" presName="textRect" presStyleLbl="revTx" presStyleIdx="4" presStyleCnt="9">
        <dgm:presLayoutVars>
          <dgm:chMax val="1"/>
          <dgm:chPref val="1"/>
        </dgm:presLayoutVars>
      </dgm:prSet>
      <dgm:spPr/>
    </dgm:pt>
    <dgm:pt modelId="{37490168-A2AC-4FD5-AC01-0D5C42A92E28}" type="pres">
      <dgm:prSet presAssocID="{B3B205A0-2DEC-4F65-898A-533893CB6EB6}" presName="sibTrans" presStyleCnt="0"/>
      <dgm:spPr/>
    </dgm:pt>
    <dgm:pt modelId="{4F52229B-9800-45B0-B068-0373DB1B3788}" type="pres">
      <dgm:prSet presAssocID="{3DCD9ECC-22F0-4E06-890A-5E4BFEEAEDFA}" presName="compNode" presStyleCnt="0"/>
      <dgm:spPr/>
    </dgm:pt>
    <dgm:pt modelId="{9F7C2001-69F5-468A-986A-DA2B2F8A24A3}" type="pres">
      <dgm:prSet presAssocID="{3DCD9ECC-22F0-4E06-890A-5E4BFEEAEDFA}" presName="iconBgRect" presStyleLbl="bgShp" presStyleIdx="5" presStyleCnt="9"/>
      <dgm:spPr/>
    </dgm:pt>
    <dgm:pt modelId="{C5DFACB2-2BE0-4C6A-95E3-B5F28B6CE07E}" type="pres">
      <dgm:prSet presAssocID="{3DCD9ECC-22F0-4E06-890A-5E4BFEEAEDFA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6BB9BA-5759-4848-8C16-0629F1E38D0D}" type="pres">
      <dgm:prSet presAssocID="{3DCD9ECC-22F0-4E06-890A-5E4BFEEAEDFA}" presName="spaceRect" presStyleCnt="0"/>
      <dgm:spPr/>
    </dgm:pt>
    <dgm:pt modelId="{64413A8C-023B-42C3-935F-46DC40888D57}" type="pres">
      <dgm:prSet presAssocID="{3DCD9ECC-22F0-4E06-890A-5E4BFEEAEDFA}" presName="textRect" presStyleLbl="revTx" presStyleIdx="5" presStyleCnt="9">
        <dgm:presLayoutVars>
          <dgm:chMax val="1"/>
          <dgm:chPref val="1"/>
        </dgm:presLayoutVars>
      </dgm:prSet>
      <dgm:spPr/>
    </dgm:pt>
    <dgm:pt modelId="{A9D6AEB6-004D-4C98-8B7B-BF5F35EF3888}" type="pres">
      <dgm:prSet presAssocID="{44FB65DE-8EF3-49C5-B1EB-D9E60816CE62}" presName="sibTrans" presStyleCnt="0"/>
      <dgm:spPr/>
    </dgm:pt>
    <dgm:pt modelId="{46C7208B-17AE-44D9-BE32-8243382070D8}" type="pres">
      <dgm:prSet presAssocID="{B4938D25-52D3-43BF-B3D5-2718C0FFBABB}" presName="compNode" presStyleCnt="0"/>
      <dgm:spPr/>
    </dgm:pt>
    <dgm:pt modelId="{F98FF517-8C05-4434-AA76-972966807A15}" type="pres">
      <dgm:prSet presAssocID="{B4938D25-52D3-43BF-B3D5-2718C0FFBABB}" presName="iconBgRect" presStyleLbl="bgShp" presStyleIdx="6" presStyleCnt="9" custLinFactNeighborX="4372" custLinFactNeighborY="-1855"/>
      <dgm:spPr/>
    </dgm:pt>
    <dgm:pt modelId="{EB9C5D65-59DE-4002-8725-ADCF3DAB74DE}" type="pres">
      <dgm:prSet presAssocID="{B4938D25-52D3-43BF-B3D5-2718C0FFBABB}" presName="iconRect" presStyleLbl="node1" presStyleIdx="6" presStyleCnt="9" custLinFactNeighborX="1400" custLinFactNeighborY="-3282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reuniões estrutura de tópicos"/>
        </a:ext>
      </dgm:extLst>
    </dgm:pt>
    <dgm:pt modelId="{DCEF554F-CC43-4D25-9781-D86E7AB84D87}" type="pres">
      <dgm:prSet presAssocID="{B4938D25-52D3-43BF-B3D5-2718C0FFBABB}" presName="spaceRect" presStyleCnt="0"/>
      <dgm:spPr/>
    </dgm:pt>
    <dgm:pt modelId="{D21DB5C9-7EF6-437A-A9E6-1DA5F017D0F6}" type="pres">
      <dgm:prSet presAssocID="{B4938D25-52D3-43BF-B3D5-2718C0FFBABB}" presName="textRect" presStyleLbl="revTx" presStyleIdx="6" presStyleCnt="9">
        <dgm:presLayoutVars>
          <dgm:chMax val="1"/>
          <dgm:chPref val="1"/>
        </dgm:presLayoutVars>
      </dgm:prSet>
      <dgm:spPr/>
    </dgm:pt>
    <dgm:pt modelId="{24FE0E75-4CF6-4949-8713-7B63E2AFB1AB}" type="pres">
      <dgm:prSet presAssocID="{CF8F7881-BAFF-4B7F-9140-B372CCAD2C38}" presName="sibTrans" presStyleCnt="0"/>
      <dgm:spPr/>
    </dgm:pt>
    <dgm:pt modelId="{696DFBA9-356D-46A2-822A-38F28D794A72}" type="pres">
      <dgm:prSet presAssocID="{E7CE876D-4172-4881-985A-2E1052EAF7BD}" presName="compNode" presStyleCnt="0"/>
      <dgm:spPr/>
    </dgm:pt>
    <dgm:pt modelId="{D4186540-87AB-43D1-95B5-3C4828E13909}" type="pres">
      <dgm:prSet presAssocID="{E7CE876D-4172-4881-985A-2E1052EAF7BD}" presName="iconBgRect" presStyleLbl="bgShp" presStyleIdx="7" presStyleCnt="9"/>
      <dgm:spPr/>
    </dgm:pt>
    <dgm:pt modelId="{48BD9EEB-E898-4AFE-8D6A-263D36F10349}" type="pres">
      <dgm:prSet presAssocID="{E7CE876D-4172-4881-985A-2E1052EAF7BD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5D44B7-1455-4A49-B53A-FD26EA5CC305}" type="pres">
      <dgm:prSet presAssocID="{E7CE876D-4172-4881-985A-2E1052EAF7BD}" presName="spaceRect" presStyleCnt="0"/>
      <dgm:spPr/>
    </dgm:pt>
    <dgm:pt modelId="{CD78F2A1-30A5-476F-95F7-C0E55F80B59F}" type="pres">
      <dgm:prSet presAssocID="{E7CE876D-4172-4881-985A-2E1052EAF7BD}" presName="textRect" presStyleLbl="revTx" presStyleIdx="7" presStyleCnt="9">
        <dgm:presLayoutVars>
          <dgm:chMax val="1"/>
          <dgm:chPref val="1"/>
        </dgm:presLayoutVars>
      </dgm:prSet>
      <dgm:spPr/>
    </dgm:pt>
    <dgm:pt modelId="{E25B9404-BFAB-44BE-8CCE-675F399A1B28}" type="pres">
      <dgm:prSet presAssocID="{BDE294DA-17FF-468D-9C1D-9D65C2094CCA}" presName="sibTrans" presStyleCnt="0"/>
      <dgm:spPr/>
    </dgm:pt>
    <dgm:pt modelId="{E671794A-7F42-472F-AA55-92AF5E76AE2D}" type="pres">
      <dgm:prSet presAssocID="{13F092F1-ECDE-4A48-9C52-F7CEFA1FB6C2}" presName="compNode" presStyleCnt="0"/>
      <dgm:spPr/>
    </dgm:pt>
    <dgm:pt modelId="{D6FF045A-C9A1-4D5C-B405-EB11CA228CE2}" type="pres">
      <dgm:prSet presAssocID="{13F092F1-ECDE-4A48-9C52-F7CEFA1FB6C2}" presName="iconBgRect" presStyleLbl="bgShp" presStyleIdx="8" presStyleCnt="9"/>
      <dgm:spPr/>
    </dgm:pt>
    <dgm:pt modelId="{2F4508B1-A45E-4533-A7E5-8A8FD2427E71}" type="pres">
      <dgm:prSet presAssocID="{13F092F1-ECDE-4A48-9C52-F7CEFA1FB6C2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9BBEC822-2CF7-4306-91D9-889553383864}" type="pres">
      <dgm:prSet presAssocID="{13F092F1-ECDE-4A48-9C52-F7CEFA1FB6C2}" presName="spaceRect" presStyleCnt="0"/>
      <dgm:spPr/>
    </dgm:pt>
    <dgm:pt modelId="{309FB617-3E4C-4928-9717-237E61947E00}" type="pres">
      <dgm:prSet presAssocID="{13F092F1-ECDE-4A48-9C52-F7CEFA1FB6C2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AC7F704-404C-42C6-82CA-73A0190B8399}" srcId="{D515BD0B-BF46-481F-BDC2-46E21BB2B368}" destId="{3DCD9ECC-22F0-4E06-890A-5E4BFEEAEDFA}" srcOrd="5" destOrd="0" parTransId="{C5ECC93D-A72A-45D5-9315-087F10FD6437}" sibTransId="{44FB65DE-8EF3-49C5-B1EB-D9E60816CE62}"/>
    <dgm:cxn modelId="{F7783B11-E4C6-4965-8596-C408B28A4733}" type="presOf" srcId="{D515BD0B-BF46-481F-BDC2-46E21BB2B368}" destId="{2FF92DBA-C183-4DAD-B1F2-3F27768EFF7D}" srcOrd="0" destOrd="0" presId="urn:microsoft.com/office/officeart/2018/5/layout/IconCircleLabelList"/>
    <dgm:cxn modelId="{5F24DA16-E99A-4C6C-A07F-2EA2EFD76BD9}" type="presOf" srcId="{3DCD9ECC-22F0-4E06-890A-5E4BFEEAEDFA}" destId="{64413A8C-023B-42C3-935F-46DC40888D57}" srcOrd="0" destOrd="0" presId="urn:microsoft.com/office/officeart/2018/5/layout/IconCircleLabelList"/>
    <dgm:cxn modelId="{91A5381D-5F4E-4DBC-AE6F-BC4953D4F57A}" srcId="{D515BD0B-BF46-481F-BDC2-46E21BB2B368}" destId="{C4F433D6-5CD7-4E37-BE41-199D50D9B875}" srcOrd="4" destOrd="0" parTransId="{6C241DD6-0B2B-4B9D-889A-3E0AA6F420F6}" sibTransId="{B3B205A0-2DEC-4F65-898A-533893CB6EB6}"/>
    <dgm:cxn modelId="{5269DB1D-11DE-4467-AF9E-130BFCB32715}" type="presOf" srcId="{13F092F1-ECDE-4A48-9C52-F7CEFA1FB6C2}" destId="{309FB617-3E4C-4928-9717-237E61947E00}" srcOrd="0" destOrd="0" presId="urn:microsoft.com/office/officeart/2018/5/layout/IconCircleLabelList"/>
    <dgm:cxn modelId="{0390F01E-7EBE-4FEE-856A-958919C92530}" srcId="{D515BD0B-BF46-481F-BDC2-46E21BB2B368}" destId="{92942C29-3B74-4AC6-8820-490BBCE0FD6F}" srcOrd="1" destOrd="0" parTransId="{87D29B7A-8D21-4462-AE19-1F7B5665DD37}" sibTransId="{EC038624-72BE-4F50-AA91-BA64A4AD95C2}"/>
    <dgm:cxn modelId="{E4CE1E29-9B56-4D8D-B8EE-F1FA808C26F3}" srcId="{D515BD0B-BF46-481F-BDC2-46E21BB2B368}" destId="{B4938D25-52D3-43BF-B3D5-2718C0FFBABB}" srcOrd="6" destOrd="0" parTransId="{A5E47026-0436-4D60-943A-83C22E54BA54}" sibTransId="{CF8F7881-BAFF-4B7F-9140-B372CCAD2C38}"/>
    <dgm:cxn modelId="{9873223A-0FCE-4859-B2F9-DB743ABD1784}" srcId="{D515BD0B-BF46-481F-BDC2-46E21BB2B368}" destId="{969BF60D-C0C2-44ED-9C36-BDA1731A20DA}" srcOrd="3" destOrd="0" parTransId="{3C4CFC26-4676-4790-8AE5-E1E319D50E58}" sibTransId="{D2FD60A5-952B-4E5E-9B6F-0D8AF98089C7}"/>
    <dgm:cxn modelId="{C3BCA042-04F6-4522-81E7-0C4920AF4929}" type="presOf" srcId="{92942C29-3B74-4AC6-8820-490BBCE0FD6F}" destId="{4929BEBA-1C01-46A4-9D07-1F0AB1BD7B7C}" srcOrd="0" destOrd="0" presId="urn:microsoft.com/office/officeart/2018/5/layout/IconCircleLabelList"/>
    <dgm:cxn modelId="{A34C0545-4AC2-4E70-AC91-F3AA9DE1C232}" type="presOf" srcId="{967DDE5A-58FC-4131-961C-960449DFC272}" destId="{DA671295-FB96-4A81-AC59-9AEBBAAD6B46}" srcOrd="0" destOrd="0" presId="urn:microsoft.com/office/officeart/2018/5/layout/IconCircleLabelList"/>
    <dgm:cxn modelId="{4ABDC952-8B49-4A70-B9D8-85A3AFF8C8B2}" srcId="{D515BD0B-BF46-481F-BDC2-46E21BB2B368}" destId="{13F092F1-ECDE-4A48-9C52-F7CEFA1FB6C2}" srcOrd="8" destOrd="0" parTransId="{7E534127-E94C-4D97-817B-02F2552A5ED3}" sibTransId="{48D702C3-95B6-4B46-9271-D59334E28A87}"/>
    <dgm:cxn modelId="{F08A4D57-1323-4507-AECD-FAFF13F2FFF8}" srcId="{D515BD0B-BF46-481F-BDC2-46E21BB2B368}" destId="{8BFFB783-51A8-4F33-8BBE-88C7E2A060A0}" srcOrd="0" destOrd="0" parTransId="{D1806F2F-A1B6-479F-844F-363BF46BB13D}" sibTransId="{EF473136-DB28-46B6-BE69-8D4B7ACBBCE0}"/>
    <dgm:cxn modelId="{191A1681-7D42-486E-9665-A5C83E1D8703}" type="presOf" srcId="{E7CE876D-4172-4881-985A-2E1052EAF7BD}" destId="{CD78F2A1-30A5-476F-95F7-C0E55F80B59F}" srcOrd="0" destOrd="0" presId="urn:microsoft.com/office/officeart/2018/5/layout/IconCircleLabelList"/>
    <dgm:cxn modelId="{432F7697-E22A-4A3F-810B-8D591D4C16B0}" type="presOf" srcId="{B4938D25-52D3-43BF-B3D5-2718C0FFBABB}" destId="{D21DB5C9-7EF6-437A-A9E6-1DA5F017D0F6}" srcOrd="0" destOrd="0" presId="urn:microsoft.com/office/officeart/2018/5/layout/IconCircleLabelList"/>
    <dgm:cxn modelId="{C4A59398-4ECC-449C-A060-681F4FE158BC}" srcId="{D515BD0B-BF46-481F-BDC2-46E21BB2B368}" destId="{E7CE876D-4172-4881-985A-2E1052EAF7BD}" srcOrd="7" destOrd="0" parTransId="{68BB0FCC-6C5D-4878-AF2C-668E55CDB22A}" sibTransId="{BDE294DA-17FF-468D-9C1D-9D65C2094CCA}"/>
    <dgm:cxn modelId="{403E489F-CA65-431E-B34C-1D51EEAF4E02}" type="presOf" srcId="{C4F433D6-5CD7-4E37-BE41-199D50D9B875}" destId="{B63C26B7-0398-4757-B0E5-3336F3D24156}" srcOrd="0" destOrd="0" presId="urn:microsoft.com/office/officeart/2018/5/layout/IconCircleLabelList"/>
    <dgm:cxn modelId="{0730A0A7-C7EE-4BF4-B2DD-3D8C193898CD}" type="presOf" srcId="{969BF60D-C0C2-44ED-9C36-BDA1731A20DA}" destId="{B4D1E647-04AE-4895-B0F0-DA9D2F4A2CA0}" srcOrd="0" destOrd="0" presId="urn:microsoft.com/office/officeart/2018/5/layout/IconCircleLabelList"/>
    <dgm:cxn modelId="{35D675C8-76ED-474C-9BC9-22FAAC3EB771}" type="presOf" srcId="{8BFFB783-51A8-4F33-8BBE-88C7E2A060A0}" destId="{EC4280C4-DCB4-4EF3-A2CF-FD9801CA7CD2}" srcOrd="0" destOrd="0" presId="urn:microsoft.com/office/officeart/2018/5/layout/IconCircleLabelList"/>
    <dgm:cxn modelId="{C51EF9F2-D5AB-4A23-BDB3-1321C2D63EA5}" srcId="{D515BD0B-BF46-481F-BDC2-46E21BB2B368}" destId="{967DDE5A-58FC-4131-961C-960449DFC272}" srcOrd="2" destOrd="0" parTransId="{612F1255-9BE1-42C3-BF94-866D315FCE4F}" sibTransId="{1523A95B-D5D3-47C9-964E-1E293FE4AF39}"/>
    <dgm:cxn modelId="{CED5D83F-21DD-49E2-9462-B0D4436AAA6D}" type="presParOf" srcId="{2FF92DBA-C183-4DAD-B1F2-3F27768EFF7D}" destId="{FA787E9A-2A1F-43C8-B23B-7A7703CC688C}" srcOrd="0" destOrd="0" presId="urn:microsoft.com/office/officeart/2018/5/layout/IconCircleLabelList"/>
    <dgm:cxn modelId="{CA1175FD-BA44-4455-9245-58D50C3E0D26}" type="presParOf" srcId="{FA787E9A-2A1F-43C8-B23B-7A7703CC688C}" destId="{9CF9C4EA-0FAF-40E8-86D1-A9B8743CE72C}" srcOrd="0" destOrd="0" presId="urn:microsoft.com/office/officeart/2018/5/layout/IconCircleLabelList"/>
    <dgm:cxn modelId="{CEDF4BA8-8073-40CA-AB56-0F3E3E1E520F}" type="presParOf" srcId="{FA787E9A-2A1F-43C8-B23B-7A7703CC688C}" destId="{B3FBCBE4-8538-4222-B7F9-2C38E9C1D33B}" srcOrd="1" destOrd="0" presId="urn:microsoft.com/office/officeart/2018/5/layout/IconCircleLabelList"/>
    <dgm:cxn modelId="{10512FEE-F748-424F-9509-0AE8585A3D0C}" type="presParOf" srcId="{FA787E9A-2A1F-43C8-B23B-7A7703CC688C}" destId="{52F1B94B-AD45-41C7-9ABC-1EBD5188145E}" srcOrd="2" destOrd="0" presId="urn:microsoft.com/office/officeart/2018/5/layout/IconCircleLabelList"/>
    <dgm:cxn modelId="{C3287D6B-6841-4B8F-BC82-401734733A50}" type="presParOf" srcId="{FA787E9A-2A1F-43C8-B23B-7A7703CC688C}" destId="{EC4280C4-DCB4-4EF3-A2CF-FD9801CA7CD2}" srcOrd="3" destOrd="0" presId="urn:microsoft.com/office/officeart/2018/5/layout/IconCircleLabelList"/>
    <dgm:cxn modelId="{C0C85315-0C9D-46E1-B150-A81BE7643D6F}" type="presParOf" srcId="{2FF92DBA-C183-4DAD-B1F2-3F27768EFF7D}" destId="{D6631033-85C2-47DA-89A3-9106E393DD86}" srcOrd="1" destOrd="0" presId="urn:microsoft.com/office/officeart/2018/5/layout/IconCircleLabelList"/>
    <dgm:cxn modelId="{37C5AE99-7D3F-40CD-A3E2-377E757AEBFA}" type="presParOf" srcId="{2FF92DBA-C183-4DAD-B1F2-3F27768EFF7D}" destId="{D3C9AA43-2FB4-486B-AF6C-6ECA2D7986A3}" srcOrd="2" destOrd="0" presId="urn:microsoft.com/office/officeart/2018/5/layout/IconCircleLabelList"/>
    <dgm:cxn modelId="{9BB0A5C6-D901-43CF-83D3-C34217078768}" type="presParOf" srcId="{D3C9AA43-2FB4-486B-AF6C-6ECA2D7986A3}" destId="{E1A75670-BD7B-4A9B-836C-3ED48E45FE76}" srcOrd="0" destOrd="0" presId="urn:microsoft.com/office/officeart/2018/5/layout/IconCircleLabelList"/>
    <dgm:cxn modelId="{CE31F821-570E-4D87-831A-CC645B947A2E}" type="presParOf" srcId="{D3C9AA43-2FB4-486B-AF6C-6ECA2D7986A3}" destId="{D9BB5B82-EF80-4D66-A39A-919F5F43A256}" srcOrd="1" destOrd="0" presId="urn:microsoft.com/office/officeart/2018/5/layout/IconCircleLabelList"/>
    <dgm:cxn modelId="{C0A316E9-5515-4B10-93DB-2607A2834451}" type="presParOf" srcId="{D3C9AA43-2FB4-486B-AF6C-6ECA2D7986A3}" destId="{3CA31795-5830-43CB-A9DA-5B75D7EE14C1}" srcOrd="2" destOrd="0" presId="urn:microsoft.com/office/officeart/2018/5/layout/IconCircleLabelList"/>
    <dgm:cxn modelId="{F2B4520E-121D-4379-86E1-910AEE5DDC31}" type="presParOf" srcId="{D3C9AA43-2FB4-486B-AF6C-6ECA2D7986A3}" destId="{4929BEBA-1C01-46A4-9D07-1F0AB1BD7B7C}" srcOrd="3" destOrd="0" presId="urn:microsoft.com/office/officeart/2018/5/layout/IconCircleLabelList"/>
    <dgm:cxn modelId="{C05D3240-C711-4B16-97BB-4CA092C5167D}" type="presParOf" srcId="{2FF92DBA-C183-4DAD-B1F2-3F27768EFF7D}" destId="{30B74621-FE66-426D-ADFF-0CE50D0E6728}" srcOrd="3" destOrd="0" presId="urn:microsoft.com/office/officeart/2018/5/layout/IconCircleLabelList"/>
    <dgm:cxn modelId="{7FCFCCD3-612B-4FFD-B04D-0C03D3A38039}" type="presParOf" srcId="{2FF92DBA-C183-4DAD-B1F2-3F27768EFF7D}" destId="{DC94DCB3-B5FA-4FEF-B815-9D3C2D3D5FFF}" srcOrd="4" destOrd="0" presId="urn:microsoft.com/office/officeart/2018/5/layout/IconCircleLabelList"/>
    <dgm:cxn modelId="{177B94A4-17CF-4F27-825D-1C47AD2EF63F}" type="presParOf" srcId="{DC94DCB3-B5FA-4FEF-B815-9D3C2D3D5FFF}" destId="{38039D35-F786-4E6E-809C-EDE15B9690BD}" srcOrd="0" destOrd="0" presId="urn:microsoft.com/office/officeart/2018/5/layout/IconCircleLabelList"/>
    <dgm:cxn modelId="{C0DBDA85-EC84-4819-A2D4-6B33DF4DD25F}" type="presParOf" srcId="{DC94DCB3-B5FA-4FEF-B815-9D3C2D3D5FFF}" destId="{F000AE8D-51DE-4597-AB2F-3C72A71E88C1}" srcOrd="1" destOrd="0" presId="urn:microsoft.com/office/officeart/2018/5/layout/IconCircleLabelList"/>
    <dgm:cxn modelId="{5F6A24CD-BDE7-462D-8943-DEDAF9B43D78}" type="presParOf" srcId="{DC94DCB3-B5FA-4FEF-B815-9D3C2D3D5FFF}" destId="{44378539-5996-47C9-B8C0-69419E8FCCA7}" srcOrd="2" destOrd="0" presId="urn:microsoft.com/office/officeart/2018/5/layout/IconCircleLabelList"/>
    <dgm:cxn modelId="{DEF74717-3822-4D43-BBC0-7503ABE85A10}" type="presParOf" srcId="{DC94DCB3-B5FA-4FEF-B815-9D3C2D3D5FFF}" destId="{DA671295-FB96-4A81-AC59-9AEBBAAD6B46}" srcOrd="3" destOrd="0" presId="urn:microsoft.com/office/officeart/2018/5/layout/IconCircleLabelList"/>
    <dgm:cxn modelId="{6C46506B-CAEB-4E75-BF20-F2867C96F9D5}" type="presParOf" srcId="{2FF92DBA-C183-4DAD-B1F2-3F27768EFF7D}" destId="{2F9E7732-D138-41E1-B06C-6BC87C942118}" srcOrd="5" destOrd="0" presId="urn:microsoft.com/office/officeart/2018/5/layout/IconCircleLabelList"/>
    <dgm:cxn modelId="{A23F39EB-12A9-4AAA-A068-7A49EEB07BBB}" type="presParOf" srcId="{2FF92DBA-C183-4DAD-B1F2-3F27768EFF7D}" destId="{77FA52F3-15F3-4F13-A6EC-FAA94C5C876F}" srcOrd="6" destOrd="0" presId="urn:microsoft.com/office/officeart/2018/5/layout/IconCircleLabelList"/>
    <dgm:cxn modelId="{0F14F494-FA5E-4BE2-A9B8-57E7CD646CB9}" type="presParOf" srcId="{77FA52F3-15F3-4F13-A6EC-FAA94C5C876F}" destId="{DB7BBD3A-1CDC-4F00-93D8-7D5EA38423E7}" srcOrd="0" destOrd="0" presId="urn:microsoft.com/office/officeart/2018/5/layout/IconCircleLabelList"/>
    <dgm:cxn modelId="{9B313081-CB4E-4132-9795-D71DF391055C}" type="presParOf" srcId="{77FA52F3-15F3-4F13-A6EC-FAA94C5C876F}" destId="{47EB910D-480D-466E-A098-E5EB66D07FE3}" srcOrd="1" destOrd="0" presId="urn:microsoft.com/office/officeart/2018/5/layout/IconCircleLabelList"/>
    <dgm:cxn modelId="{D1CDFD89-70AA-45E0-BCCC-83D317C16B07}" type="presParOf" srcId="{77FA52F3-15F3-4F13-A6EC-FAA94C5C876F}" destId="{8F855457-7098-4C50-A941-1849257C742B}" srcOrd="2" destOrd="0" presId="urn:microsoft.com/office/officeart/2018/5/layout/IconCircleLabelList"/>
    <dgm:cxn modelId="{92EE1E98-31B5-4B17-9B15-7160A591A978}" type="presParOf" srcId="{77FA52F3-15F3-4F13-A6EC-FAA94C5C876F}" destId="{B4D1E647-04AE-4895-B0F0-DA9D2F4A2CA0}" srcOrd="3" destOrd="0" presId="urn:microsoft.com/office/officeart/2018/5/layout/IconCircleLabelList"/>
    <dgm:cxn modelId="{3EA9E43F-95AC-4D78-BCAE-10CA5226ECFD}" type="presParOf" srcId="{2FF92DBA-C183-4DAD-B1F2-3F27768EFF7D}" destId="{C7C7E6D5-347A-4C44-A1A8-54A4618F8C8D}" srcOrd="7" destOrd="0" presId="urn:microsoft.com/office/officeart/2018/5/layout/IconCircleLabelList"/>
    <dgm:cxn modelId="{118E1B2A-1298-4C6B-8DB6-AB798310B6DD}" type="presParOf" srcId="{2FF92DBA-C183-4DAD-B1F2-3F27768EFF7D}" destId="{02F1BD25-14B7-45A0-978B-487F755019FA}" srcOrd="8" destOrd="0" presId="urn:microsoft.com/office/officeart/2018/5/layout/IconCircleLabelList"/>
    <dgm:cxn modelId="{83AB4F49-D7A9-460A-8372-AFC039F4F22D}" type="presParOf" srcId="{02F1BD25-14B7-45A0-978B-487F755019FA}" destId="{BC4FB044-E841-4574-986B-2F7143F37757}" srcOrd="0" destOrd="0" presId="urn:microsoft.com/office/officeart/2018/5/layout/IconCircleLabelList"/>
    <dgm:cxn modelId="{9CA15479-0D01-41D2-88FF-C796E1F006E5}" type="presParOf" srcId="{02F1BD25-14B7-45A0-978B-487F755019FA}" destId="{B767293F-28B2-4C46-9328-B2BF5637567D}" srcOrd="1" destOrd="0" presId="urn:microsoft.com/office/officeart/2018/5/layout/IconCircleLabelList"/>
    <dgm:cxn modelId="{E29F7177-92E5-4FCE-85A2-4BCCEBF122C7}" type="presParOf" srcId="{02F1BD25-14B7-45A0-978B-487F755019FA}" destId="{AB35610E-6A7C-462A-AC14-5DCEE600BF8F}" srcOrd="2" destOrd="0" presId="urn:microsoft.com/office/officeart/2018/5/layout/IconCircleLabelList"/>
    <dgm:cxn modelId="{C266EB1E-9E6C-4A2E-8C2D-1CE42CB4DAEA}" type="presParOf" srcId="{02F1BD25-14B7-45A0-978B-487F755019FA}" destId="{B63C26B7-0398-4757-B0E5-3336F3D24156}" srcOrd="3" destOrd="0" presId="urn:microsoft.com/office/officeart/2018/5/layout/IconCircleLabelList"/>
    <dgm:cxn modelId="{3815DBAB-BE6D-4A6B-A783-5EF4F9E03149}" type="presParOf" srcId="{2FF92DBA-C183-4DAD-B1F2-3F27768EFF7D}" destId="{37490168-A2AC-4FD5-AC01-0D5C42A92E28}" srcOrd="9" destOrd="0" presId="urn:microsoft.com/office/officeart/2018/5/layout/IconCircleLabelList"/>
    <dgm:cxn modelId="{218E87A5-9D85-4402-AB90-3E982A647A54}" type="presParOf" srcId="{2FF92DBA-C183-4DAD-B1F2-3F27768EFF7D}" destId="{4F52229B-9800-45B0-B068-0373DB1B3788}" srcOrd="10" destOrd="0" presId="urn:microsoft.com/office/officeart/2018/5/layout/IconCircleLabelList"/>
    <dgm:cxn modelId="{63EB7FB9-2FD2-46F8-81FB-E01C857FA0CD}" type="presParOf" srcId="{4F52229B-9800-45B0-B068-0373DB1B3788}" destId="{9F7C2001-69F5-468A-986A-DA2B2F8A24A3}" srcOrd="0" destOrd="0" presId="urn:microsoft.com/office/officeart/2018/5/layout/IconCircleLabelList"/>
    <dgm:cxn modelId="{E7B675C5-D5ED-4746-B91C-54B522433D4C}" type="presParOf" srcId="{4F52229B-9800-45B0-B068-0373DB1B3788}" destId="{C5DFACB2-2BE0-4C6A-95E3-B5F28B6CE07E}" srcOrd="1" destOrd="0" presId="urn:microsoft.com/office/officeart/2018/5/layout/IconCircleLabelList"/>
    <dgm:cxn modelId="{FA93637D-C15F-4D06-9FDA-CF9688CDC9E2}" type="presParOf" srcId="{4F52229B-9800-45B0-B068-0373DB1B3788}" destId="{9B6BB9BA-5759-4848-8C16-0629F1E38D0D}" srcOrd="2" destOrd="0" presId="urn:microsoft.com/office/officeart/2018/5/layout/IconCircleLabelList"/>
    <dgm:cxn modelId="{357C0569-6A84-40E5-9916-F682FB867F86}" type="presParOf" srcId="{4F52229B-9800-45B0-B068-0373DB1B3788}" destId="{64413A8C-023B-42C3-935F-46DC40888D57}" srcOrd="3" destOrd="0" presId="urn:microsoft.com/office/officeart/2018/5/layout/IconCircleLabelList"/>
    <dgm:cxn modelId="{B58F465A-8332-4981-8519-5FD3ED1E6838}" type="presParOf" srcId="{2FF92DBA-C183-4DAD-B1F2-3F27768EFF7D}" destId="{A9D6AEB6-004D-4C98-8B7B-BF5F35EF3888}" srcOrd="11" destOrd="0" presId="urn:microsoft.com/office/officeart/2018/5/layout/IconCircleLabelList"/>
    <dgm:cxn modelId="{E134604D-3A5F-4DBE-A0D2-6FE1876E51F2}" type="presParOf" srcId="{2FF92DBA-C183-4DAD-B1F2-3F27768EFF7D}" destId="{46C7208B-17AE-44D9-BE32-8243382070D8}" srcOrd="12" destOrd="0" presId="urn:microsoft.com/office/officeart/2018/5/layout/IconCircleLabelList"/>
    <dgm:cxn modelId="{9332F749-4A0E-4B66-BC56-1D52CD3275E0}" type="presParOf" srcId="{46C7208B-17AE-44D9-BE32-8243382070D8}" destId="{F98FF517-8C05-4434-AA76-972966807A15}" srcOrd="0" destOrd="0" presId="urn:microsoft.com/office/officeart/2018/5/layout/IconCircleLabelList"/>
    <dgm:cxn modelId="{5FEF81D7-DECB-420B-BF0E-92D518CF40C4}" type="presParOf" srcId="{46C7208B-17AE-44D9-BE32-8243382070D8}" destId="{EB9C5D65-59DE-4002-8725-ADCF3DAB74DE}" srcOrd="1" destOrd="0" presId="urn:microsoft.com/office/officeart/2018/5/layout/IconCircleLabelList"/>
    <dgm:cxn modelId="{586EC921-8823-45B8-B75B-E0D840D8728D}" type="presParOf" srcId="{46C7208B-17AE-44D9-BE32-8243382070D8}" destId="{DCEF554F-CC43-4D25-9781-D86E7AB84D87}" srcOrd="2" destOrd="0" presId="urn:microsoft.com/office/officeart/2018/5/layout/IconCircleLabelList"/>
    <dgm:cxn modelId="{60666556-9F20-4F7A-8161-CB0456CC2883}" type="presParOf" srcId="{46C7208B-17AE-44D9-BE32-8243382070D8}" destId="{D21DB5C9-7EF6-437A-A9E6-1DA5F017D0F6}" srcOrd="3" destOrd="0" presId="urn:microsoft.com/office/officeart/2018/5/layout/IconCircleLabelList"/>
    <dgm:cxn modelId="{43A3990F-2140-4A7A-94DC-C4272D0725A7}" type="presParOf" srcId="{2FF92DBA-C183-4DAD-B1F2-3F27768EFF7D}" destId="{24FE0E75-4CF6-4949-8713-7B63E2AFB1AB}" srcOrd="13" destOrd="0" presId="urn:microsoft.com/office/officeart/2018/5/layout/IconCircleLabelList"/>
    <dgm:cxn modelId="{6B2B29E9-7525-4CFF-AB4E-869B0D7A5077}" type="presParOf" srcId="{2FF92DBA-C183-4DAD-B1F2-3F27768EFF7D}" destId="{696DFBA9-356D-46A2-822A-38F28D794A72}" srcOrd="14" destOrd="0" presId="urn:microsoft.com/office/officeart/2018/5/layout/IconCircleLabelList"/>
    <dgm:cxn modelId="{5D092E76-5AE1-451E-BEC6-3B3FE14B6E10}" type="presParOf" srcId="{696DFBA9-356D-46A2-822A-38F28D794A72}" destId="{D4186540-87AB-43D1-95B5-3C4828E13909}" srcOrd="0" destOrd="0" presId="urn:microsoft.com/office/officeart/2018/5/layout/IconCircleLabelList"/>
    <dgm:cxn modelId="{C1D02B44-B0CA-481B-BC5B-C658F01C1AE9}" type="presParOf" srcId="{696DFBA9-356D-46A2-822A-38F28D794A72}" destId="{48BD9EEB-E898-4AFE-8D6A-263D36F10349}" srcOrd="1" destOrd="0" presId="urn:microsoft.com/office/officeart/2018/5/layout/IconCircleLabelList"/>
    <dgm:cxn modelId="{6EAD1236-B6D2-48BA-88C2-0FA44D456215}" type="presParOf" srcId="{696DFBA9-356D-46A2-822A-38F28D794A72}" destId="{A85D44B7-1455-4A49-B53A-FD26EA5CC305}" srcOrd="2" destOrd="0" presId="urn:microsoft.com/office/officeart/2018/5/layout/IconCircleLabelList"/>
    <dgm:cxn modelId="{1EE4C471-52C7-4D1A-81DA-7306EEE83BAE}" type="presParOf" srcId="{696DFBA9-356D-46A2-822A-38F28D794A72}" destId="{CD78F2A1-30A5-476F-95F7-C0E55F80B59F}" srcOrd="3" destOrd="0" presId="urn:microsoft.com/office/officeart/2018/5/layout/IconCircleLabelList"/>
    <dgm:cxn modelId="{CE990D1C-2592-468E-9D81-6FB2C28706D6}" type="presParOf" srcId="{2FF92DBA-C183-4DAD-B1F2-3F27768EFF7D}" destId="{E25B9404-BFAB-44BE-8CCE-675F399A1B28}" srcOrd="15" destOrd="0" presId="urn:microsoft.com/office/officeart/2018/5/layout/IconCircleLabelList"/>
    <dgm:cxn modelId="{FCA1D76C-0D0B-4409-8A1C-A9B24DD59CB4}" type="presParOf" srcId="{2FF92DBA-C183-4DAD-B1F2-3F27768EFF7D}" destId="{E671794A-7F42-472F-AA55-92AF5E76AE2D}" srcOrd="16" destOrd="0" presId="urn:microsoft.com/office/officeart/2018/5/layout/IconCircleLabelList"/>
    <dgm:cxn modelId="{F292C562-A8B1-47EC-9EE4-5DE21118E7BE}" type="presParOf" srcId="{E671794A-7F42-472F-AA55-92AF5E76AE2D}" destId="{D6FF045A-C9A1-4D5C-B405-EB11CA228CE2}" srcOrd="0" destOrd="0" presId="urn:microsoft.com/office/officeart/2018/5/layout/IconCircleLabelList"/>
    <dgm:cxn modelId="{5EB0065B-E6A1-4343-81CD-C43229E94603}" type="presParOf" srcId="{E671794A-7F42-472F-AA55-92AF5E76AE2D}" destId="{2F4508B1-A45E-4533-A7E5-8A8FD2427E71}" srcOrd="1" destOrd="0" presId="urn:microsoft.com/office/officeart/2018/5/layout/IconCircleLabelList"/>
    <dgm:cxn modelId="{723F9E55-0ACB-48BC-8A3E-8180D16D2AF6}" type="presParOf" srcId="{E671794A-7F42-472F-AA55-92AF5E76AE2D}" destId="{9BBEC822-2CF7-4306-91D9-889553383864}" srcOrd="2" destOrd="0" presId="urn:microsoft.com/office/officeart/2018/5/layout/IconCircleLabelList"/>
    <dgm:cxn modelId="{BA07846E-52AB-4028-A4ED-64AC367E9215}" type="presParOf" srcId="{E671794A-7F42-472F-AA55-92AF5E76AE2D}" destId="{309FB617-3E4C-4928-9717-237E61947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E8EDF-1621-4319-8CE8-DD34C48B00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3E47D-5EFE-4011-BB3B-74D3ED54A804}">
      <dgm:prSet/>
      <dgm:spPr/>
      <dgm:t>
        <a:bodyPr/>
        <a:lstStyle/>
        <a:p>
          <a:r>
            <a:rPr lang="pt-BR" b="1"/>
            <a:t>Poucos estudos investigam buscam entender a adaptabilidade na Engenharia de Software</a:t>
          </a:r>
        </a:p>
      </dgm:t>
    </dgm:pt>
    <dgm:pt modelId="{364FF9D4-73A0-429C-9FAB-37419A7DFBAE}" type="parTrans" cxnId="{09EC169E-53C1-4B13-BB7F-CD37EAB0E25E}">
      <dgm:prSet/>
      <dgm:spPr/>
      <dgm:t>
        <a:bodyPr/>
        <a:lstStyle/>
        <a:p>
          <a:endParaRPr lang="en-US"/>
        </a:p>
      </dgm:t>
    </dgm:pt>
    <dgm:pt modelId="{E75FE37C-F2C6-4930-BD4B-FBB961727802}" type="sibTrans" cxnId="{09EC169E-53C1-4B13-BB7F-CD37EAB0E25E}">
      <dgm:prSet/>
      <dgm:spPr/>
      <dgm:t>
        <a:bodyPr/>
        <a:lstStyle/>
        <a:p>
          <a:endParaRPr lang="en-US"/>
        </a:p>
      </dgm:t>
    </dgm:pt>
    <dgm:pt modelId="{CD955398-0E2A-4058-9C59-3B241DFDCAE6}">
      <dgm:prSet/>
      <dgm:spPr/>
      <dgm:t>
        <a:bodyPr/>
        <a:lstStyle/>
        <a:p>
          <a:r>
            <a:rPr lang="pt-BR" b="1" dirty="0"/>
            <a:t>Ausência de estudos adaptabilidade como Características individual </a:t>
          </a:r>
        </a:p>
      </dgm:t>
    </dgm:pt>
    <dgm:pt modelId="{B36EA3D7-51FE-4CE8-B3DC-D3AE9E81F794}" type="parTrans" cxnId="{BB03FAC4-BA63-4789-9A3F-FD6B4381C2C8}">
      <dgm:prSet/>
      <dgm:spPr/>
      <dgm:t>
        <a:bodyPr/>
        <a:lstStyle/>
        <a:p>
          <a:endParaRPr lang="en-US"/>
        </a:p>
      </dgm:t>
    </dgm:pt>
    <dgm:pt modelId="{FD4C5780-AB5C-4487-A9B2-23B7EA9DFFA0}" type="sibTrans" cxnId="{BB03FAC4-BA63-4789-9A3F-FD6B4381C2C8}">
      <dgm:prSet/>
      <dgm:spPr/>
      <dgm:t>
        <a:bodyPr/>
        <a:lstStyle/>
        <a:p>
          <a:endParaRPr lang="en-US"/>
        </a:p>
      </dgm:t>
    </dgm:pt>
    <dgm:pt modelId="{97CC2B46-C7CC-4D46-9331-9935D1932153}" type="pres">
      <dgm:prSet presAssocID="{B31E8EDF-1621-4319-8CE8-DD34C48B00EA}" presName="outerComposite" presStyleCnt="0">
        <dgm:presLayoutVars>
          <dgm:chMax val="5"/>
          <dgm:dir/>
          <dgm:resizeHandles val="exact"/>
        </dgm:presLayoutVars>
      </dgm:prSet>
      <dgm:spPr/>
    </dgm:pt>
    <dgm:pt modelId="{E5145B20-8D84-46E9-93CB-650034FFB06F}" type="pres">
      <dgm:prSet presAssocID="{B31E8EDF-1621-4319-8CE8-DD34C48B00EA}" presName="dummyMaxCanvas" presStyleCnt="0">
        <dgm:presLayoutVars/>
      </dgm:prSet>
      <dgm:spPr/>
    </dgm:pt>
    <dgm:pt modelId="{ED832AC5-5320-41A9-BF4D-F9056BCB6E61}" type="pres">
      <dgm:prSet presAssocID="{B31E8EDF-1621-4319-8CE8-DD34C48B00EA}" presName="TwoNodes_1" presStyleLbl="node1" presStyleIdx="0" presStyleCnt="2">
        <dgm:presLayoutVars>
          <dgm:bulletEnabled val="1"/>
        </dgm:presLayoutVars>
      </dgm:prSet>
      <dgm:spPr/>
    </dgm:pt>
    <dgm:pt modelId="{57E0E0E7-DCC2-49D7-BF7B-E828FA272A79}" type="pres">
      <dgm:prSet presAssocID="{B31E8EDF-1621-4319-8CE8-DD34C48B00EA}" presName="TwoNodes_2" presStyleLbl="node1" presStyleIdx="1" presStyleCnt="2">
        <dgm:presLayoutVars>
          <dgm:bulletEnabled val="1"/>
        </dgm:presLayoutVars>
      </dgm:prSet>
      <dgm:spPr/>
    </dgm:pt>
    <dgm:pt modelId="{53EB1E62-BC5D-4328-BE71-A0671D4F3FB2}" type="pres">
      <dgm:prSet presAssocID="{B31E8EDF-1621-4319-8CE8-DD34C48B00EA}" presName="TwoConn_1-2" presStyleLbl="fgAccFollowNode1" presStyleIdx="0" presStyleCnt="1">
        <dgm:presLayoutVars>
          <dgm:bulletEnabled val="1"/>
        </dgm:presLayoutVars>
      </dgm:prSet>
      <dgm:spPr/>
    </dgm:pt>
    <dgm:pt modelId="{746D1A76-234B-443B-8AE6-602F82B725BF}" type="pres">
      <dgm:prSet presAssocID="{B31E8EDF-1621-4319-8CE8-DD34C48B00EA}" presName="TwoNodes_1_text" presStyleLbl="node1" presStyleIdx="1" presStyleCnt="2">
        <dgm:presLayoutVars>
          <dgm:bulletEnabled val="1"/>
        </dgm:presLayoutVars>
      </dgm:prSet>
      <dgm:spPr/>
    </dgm:pt>
    <dgm:pt modelId="{0F98B3B6-B63A-456C-9A36-268E48A5D486}" type="pres">
      <dgm:prSet presAssocID="{B31E8EDF-1621-4319-8CE8-DD34C48B00E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3D51602-60F4-49EE-82E4-88F79B04D203}" type="presOf" srcId="{E75FE37C-F2C6-4930-BD4B-FBB961727802}" destId="{53EB1E62-BC5D-4328-BE71-A0671D4F3FB2}" srcOrd="0" destOrd="0" presId="urn:microsoft.com/office/officeart/2005/8/layout/vProcess5"/>
    <dgm:cxn modelId="{E9CF492A-DD51-4B47-9BED-56E14E81C6BD}" type="presOf" srcId="{7323E47D-5EFE-4011-BB3B-74D3ED54A804}" destId="{746D1A76-234B-443B-8AE6-602F82B725BF}" srcOrd="1" destOrd="0" presId="urn:microsoft.com/office/officeart/2005/8/layout/vProcess5"/>
    <dgm:cxn modelId="{DFAA8E73-AF59-47AE-AE70-FA4978AE7FEE}" type="presOf" srcId="{CD955398-0E2A-4058-9C59-3B241DFDCAE6}" destId="{0F98B3B6-B63A-456C-9A36-268E48A5D486}" srcOrd="1" destOrd="0" presId="urn:microsoft.com/office/officeart/2005/8/layout/vProcess5"/>
    <dgm:cxn modelId="{09EC169E-53C1-4B13-BB7F-CD37EAB0E25E}" srcId="{B31E8EDF-1621-4319-8CE8-DD34C48B00EA}" destId="{7323E47D-5EFE-4011-BB3B-74D3ED54A804}" srcOrd="0" destOrd="0" parTransId="{364FF9D4-73A0-429C-9FAB-37419A7DFBAE}" sibTransId="{E75FE37C-F2C6-4930-BD4B-FBB961727802}"/>
    <dgm:cxn modelId="{2045AAA6-04E7-4658-AC74-7CE60877D48B}" type="presOf" srcId="{7323E47D-5EFE-4011-BB3B-74D3ED54A804}" destId="{ED832AC5-5320-41A9-BF4D-F9056BCB6E61}" srcOrd="0" destOrd="0" presId="urn:microsoft.com/office/officeart/2005/8/layout/vProcess5"/>
    <dgm:cxn modelId="{540376BE-8144-4972-98FA-3130DD36140C}" type="presOf" srcId="{B31E8EDF-1621-4319-8CE8-DD34C48B00EA}" destId="{97CC2B46-C7CC-4D46-9331-9935D1932153}" srcOrd="0" destOrd="0" presId="urn:microsoft.com/office/officeart/2005/8/layout/vProcess5"/>
    <dgm:cxn modelId="{BB03FAC4-BA63-4789-9A3F-FD6B4381C2C8}" srcId="{B31E8EDF-1621-4319-8CE8-DD34C48B00EA}" destId="{CD955398-0E2A-4058-9C59-3B241DFDCAE6}" srcOrd="1" destOrd="0" parTransId="{B36EA3D7-51FE-4CE8-B3DC-D3AE9E81F794}" sibTransId="{FD4C5780-AB5C-4487-A9B2-23B7EA9DFFA0}"/>
    <dgm:cxn modelId="{33DC1CEB-D4E5-4FAE-981E-659A1FD67593}" type="presOf" srcId="{CD955398-0E2A-4058-9C59-3B241DFDCAE6}" destId="{57E0E0E7-DCC2-49D7-BF7B-E828FA272A79}" srcOrd="0" destOrd="0" presId="urn:microsoft.com/office/officeart/2005/8/layout/vProcess5"/>
    <dgm:cxn modelId="{A82A21E7-4994-44FD-8E00-01A8AFF30988}" type="presParOf" srcId="{97CC2B46-C7CC-4D46-9331-9935D1932153}" destId="{E5145B20-8D84-46E9-93CB-650034FFB06F}" srcOrd="0" destOrd="0" presId="urn:microsoft.com/office/officeart/2005/8/layout/vProcess5"/>
    <dgm:cxn modelId="{FE8BA16E-81F8-40BD-A381-B4F79D9F49C4}" type="presParOf" srcId="{97CC2B46-C7CC-4D46-9331-9935D1932153}" destId="{ED832AC5-5320-41A9-BF4D-F9056BCB6E61}" srcOrd="1" destOrd="0" presId="urn:microsoft.com/office/officeart/2005/8/layout/vProcess5"/>
    <dgm:cxn modelId="{5CF4F2F4-EAC0-447F-9D3E-4DC91A38B118}" type="presParOf" srcId="{97CC2B46-C7CC-4D46-9331-9935D1932153}" destId="{57E0E0E7-DCC2-49D7-BF7B-E828FA272A79}" srcOrd="2" destOrd="0" presId="urn:microsoft.com/office/officeart/2005/8/layout/vProcess5"/>
    <dgm:cxn modelId="{46BCA4E9-053A-430A-9A89-2AEA82398C5A}" type="presParOf" srcId="{97CC2B46-C7CC-4D46-9331-9935D1932153}" destId="{53EB1E62-BC5D-4328-BE71-A0671D4F3FB2}" srcOrd="3" destOrd="0" presId="urn:microsoft.com/office/officeart/2005/8/layout/vProcess5"/>
    <dgm:cxn modelId="{68025E38-B679-4BCA-9326-C3ACA326DDB7}" type="presParOf" srcId="{97CC2B46-C7CC-4D46-9331-9935D1932153}" destId="{746D1A76-234B-443B-8AE6-602F82B725BF}" srcOrd="4" destOrd="0" presId="urn:microsoft.com/office/officeart/2005/8/layout/vProcess5"/>
    <dgm:cxn modelId="{B57C332C-67FC-4DCB-8477-F7E53AD696BB}" type="presParOf" srcId="{97CC2B46-C7CC-4D46-9331-9935D1932153}" destId="{0F98B3B6-B63A-456C-9A36-268E48A5D48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F8B02-DE94-4879-8643-5E3CFFF2F2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0811DE-ADF5-41BC-829A-2677F36C0244}">
      <dgm:prSet/>
      <dgm:spPr/>
      <dgm:t>
        <a:bodyPr/>
        <a:lstStyle/>
        <a:p>
          <a:r>
            <a:rPr lang="pt-BR" dirty="0"/>
            <a:t>(I) resolver problemas criativamente;</a:t>
          </a:r>
        </a:p>
      </dgm:t>
    </dgm:pt>
    <dgm:pt modelId="{F7CEBCA4-DB8E-470F-A13D-D3F90FBEB4AA}" type="parTrans" cxnId="{C080A196-E705-42C4-93C9-0F0C8DF54BB9}">
      <dgm:prSet/>
      <dgm:spPr/>
      <dgm:t>
        <a:bodyPr/>
        <a:lstStyle/>
        <a:p>
          <a:endParaRPr lang="en-US"/>
        </a:p>
      </dgm:t>
    </dgm:pt>
    <dgm:pt modelId="{0B21ED01-33EA-4C08-865B-187EFADB16A8}" type="sibTrans" cxnId="{C080A196-E705-42C4-93C9-0F0C8DF54BB9}">
      <dgm:prSet/>
      <dgm:spPr/>
      <dgm:t>
        <a:bodyPr/>
        <a:lstStyle/>
        <a:p>
          <a:endParaRPr lang="en-US"/>
        </a:p>
      </dgm:t>
    </dgm:pt>
    <dgm:pt modelId="{1A0F344C-0F88-4188-A8EA-2F510CE4454B}">
      <dgm:prSet/>
      <dgm:spPr/>
      <dgm:t>
        <a:bodyPr/>
        <a:lstStyle/>
        <a:p>
          <a:r>
            <a:rPr lang="pt-BR"/>
            <a:t>(II) lidar com situações de trabalho incertas e imprevisíveis;</a:t>
          </a:r>
        </a:p>
      </dgm:t>
    </dgm:pt>
    <dgm:pt modelId="{27A7214B-0A19-457D-9086-CF878CA277DA}" type="parTrans" cxnId="{7F674EEF-8A22-43EA-AD63-7473006FB83A}">
      <dgm:prSet/>
      <dgm:spPr/>
      <dgm:t>
        <a:bodyPr/>
        <a:lstStyle/>
        <a:p>
          <a:endParaRPr lang="en-US"/>
        </a:p>
      </dgm:t>
    </dgm:pt>
    <dgm:pt modelId="{16E57692-FD5A-4CB5-B3C2-BBAEA76FD935}" type="sibTrans" cxnId="{7F674EEF-8A22-43EA-AD63-7473006FB83A}">
      <dgm:prSet/>
      <dgm:spPr/>
      <dgm:t>
        <a:bodyPr/>
        <a:lstStyle/>
        <a:p>
          <a:endParaRPr lang="en-US"/>
        </a:p>
      </dgm:t>
    </dgm:pt>
    <dgm:pt modelId="{7919CEFF-DD95-4112-B35F-1597D06FA5F5}">
      <dgm:prSet/>
      <dgm:spPr/>
      <dgm:t>
        <a:bodyPr/>
        <a:lstStyle/>
        <a:p>
          <a:r>
            <a:rPr lang="pt-BR"/>
            <a:t>(III)adaptabilidade cultural;</a:t>
          </a:r>
        </a:p>
      </dgm:t>
    </dgm:pt>
    <dgm:pt modelId="{7C072BF0-D771-4A47-BD04-E6189B98A35E}" type="parTrans" cxnId="{D7CD3022-62CB-46D3-8727-083A62A2B7DC}">
      <dgm:prSet/>
      <dgm:spPr/>
      <dgm:t>
        <a:bodyPr/>
        <a:lstStyle/>
        <a:p>
          <a:endParaRPr lang="en-US"/>
        </a:p>
      </dgm:t>
    </dgm:pt>
    <dgm:pt modelId="{340ED53F-2865-4CB2-9042-3BC2C4AFEB45}" type="sibTrans" cxnId="{D7CD3022-62CB-46D3-8727-083A62A2B7DC}">
      <dgm:prSet/>
      <dgm:spPr/>
      <dgm:t>
        <a:bodyPr/>
        <a:lstStyle/>
        <a:p>
          <a:endParaRPr lang="en-US"/>
        </a:p>
      </dgm:t>
    </dgm:pt>
    <dgm:pt modelId="{FA6EA7B6-3A4B-4EA3-BF81-BB3A5361AE32}">
      <dgm:prSet/>
      <dgm:spPr/>
      <dgm:t>
        <a:bodyPr/>
        <a:lstStyle/>
        <a:p>
          <a:r>
            <a:rPr lang="pt-BR"/>
            <a:t>(IV)adaptabilidade física; </a:t>
          </a:r>
        </a:p>
      </dgm:t>
    </dgm:pt>
    <dgm:pt modelId="{49FAF4BE-3EB7-46B0-A2EE-06ED274B0BD3}" type="parTrans" cxnId="{80CA0231-05DA-4694-8CC9-FF110BF25FB4}">
      <dgm:prSet/>
      <dgm:spPr/>
      <dgm:t>
        <a:bodyPr/>
        <a:lstStyle/>
        <a:p>
          <a:endParaRPr lang="en-US"/>
        </a:p>
      </dgm:t>
    </dgm:pt>
    <dgm:pt modelId="{8A24FB6F-9C5E-4193-8BFF-9C8E71E5BF22}" type="sibTrans" cxnId="{80CA0231-05DA-4694-8CC9-FF110BF25FB4}">
      <dgm:prSet/>
      <dgm:spPr/>
      <dgm:t>
        <a:bodyPr/>
        <a:lstStyle/>
        <a:p>
          <a:endParaRPr lang="en-US"/>
        </a:p>
      </dgm:t>
    </dgm:pt>
    <dgm:pt modelId="{EB19D4A8-FF6F-4B88-A3A7-8A1BD3E3C904}">
      <dgm:prSet/>
      <dgm:spPr/>
      <dgm:t>
        <a:bodyPr/>
        <a:lstStyle/>
        <a:p>
          <a:r>
            <a:rPr lang="pt-BR"/>
            <a:t>(V)lidar com o estresse do trabalho; </a:t>
          </a:r>
        </a:p>
      </dgm:t>
    </dgm:pt>
    <dgm:pt modelId="{41C5A44A-CFA6-47E0-ABD1-96010B539994}" type="parTrans" cxnId="{AA78B2DB-E2B6-4C56-AC73-3B1CF1F910C3}">
      <dgm:prSet/>
      <dgm:spPr/>
      <dgm:t>
        <a:bodyPr/>
        <a:lstStyle/>
        <a:p>
          <a:endParaRPr lang="en-US"/>
        </a:p>
      </dgm:t>
    </dgm:pt>
    <dgm:pt modelId="{1C3130E8-B0C1-406F-AF2D-FE9349CD4023}" type="sibTrans" cxnId="{AA78B2DB-E2B6-4C56-AC73-3B1CF1F910C3}">
      <dgm:prSet/>
      <dgm:spPr/>
      <dgm:t>
        <a:bodyPr/>
        <a:lstStyle/>
        <a:p>
          <a:endParaRPr lang="en-US"/>
        </a:p>
      </dgm:t>
    </dgm:pt>
    <dgm:pt modelId="{AE4C2616-4F4C-4AD2-AF6E-6AE0739F4762}">
      <dgm:prSet/>
      <dgm:spPr/>
      <dgm:t>
        <a:bodyPr/>
        <a:lstStyle/>
        <a:p>
          <a:r>
            <a:rPr lang="pt-BR"/>
            <a:t>(VI) lidar com situações de emergências ou crise</a:t>
          </a:r>
        </a:p>
      </dgm:t>
    </dgm:pt>
    <dgm:pt modelId="{FA758989-D4C5-4A81-9196-B96EDAFF0214}" type="parTrans" cxnId="{0E83816D-142E-450C-8D2F-32FACA341B4E}">
      <dgm:prSet/>
      <dgm:spPr/>
      <dgm:t>
        <a:bodyPr/>
        <a:lstStyle/>
        <a:p>
          <a:endParaRPr lang="en-US"/>
        </a:p>
      </dgm:t>
    </dgm:pt>
    <dgm:pt modelId="{3D319EBF-E99D-4AD6-9E74-50825E35DF38}" type="sibTrans" cxnId="{0E83816D-142E-450C-8D2F-32FACA341B4E}">
      <dgm:prSet/>
      <dgm:spPr/>
      <dgm:t>
        <a:bodyPr/>
        <a:lstStyle/>
        <a:p>
          <a:endParaRPr lang="en-US"/>
        </a:p>
      </dgm:t>
    </dgm:pt>
    <dgm:pt modelId="{4C5FE3EF-BC03-4473-A551-26A63537D569}">
      <dgm:prSet/>
      <dgm:spPr/>
      <dgm:t>
        <a:bodyPr/>
        <a:lstStyle/>
        <a:p>
          <a:r>
            <a:rPr lang="pt-BR"/>
            <a:t>(VII)aprender novas tarefas de trabalho, tecnologias e procedimentos;</a:t>
          </a:r>
        </a:p>
      </dgm:t>
    </dgm:pt>
    <dgm:pt modelId="{ED317DF6-D8A7-4ED7-BD7C-5BF0FD2B46CD}" type="parTrans" cxnId="{7043553F-4E2D-4504-B8A5-D8C57B9BB8FB}">
      <dgm:prSet/>
      <dgm:spPr/>
      <dgm:t>
        <a:bodyPr/>
        <a:lstStyle/>
        <a:p>
          <a:endParaRPr lang="en-US"/>
        </a:p>
      </dgm:t>
    </dgm:pt>
    <dgm:pt modelId="{1344139D-829B-46EF-B4D3-EFB8771BA0AB}" type="sibTrans" cxnId="{7043553F-4E2D-4504-B8A5-D8C57B9BB8FB}">
      <dgm:prSet/>
      <dgm:spPr/>
      <dgm:t>
        <a:bodyPr/>
        <a:lstStyle/>
        <a:p>
          <a:endParaRPr lang="en-US"/>
        </a:p>
      </dgm:t>
    </dgm:pt>
    <dgm:pt modelId="{E06A35B2-E3C4-4B79-B336-7DE5232C04C8}">
      <dgm:prSet/>
      <dgm:spPr/>
      <dgm:t>
        <a:bodyPr/>
        <a:lstStyle/>
        <a:p>
          <a:r>
            <a:rPr lang="pt-BR"/>
            <a:t>(VIII)adaptabilidade interpessoal;</a:t>
          </a:r>
        </a:p>
      </dgm:t>
    </dgm:pt>
    <dgm:pt modelId="{CBBA9531-D542-40EF-957F-B73F4C3786ED}" type="parTrans" cxnId="{7AF0FC79-7F53-4989-BEF9-F9C4B0735851}">
      <dgm:prSet/>
      <dgm:spPr/>
      <dgm:t>
        <a:bodyPr/>
        <a:lstStyle/>
        <a:p>
          <a:endParaRPr lang="en-US"/>
        </a:p>
      </dgm:t>
    </dgm:pt>
    <dgm:pt modelId="{F51C717A-AE87-478B-B8C8-D74BE6DB696E}" type="sibTrans" cxnId="{7AF0FC79-7F53-4989-BEF9-F9C4B0735851}">
      <dgm:prSet/>
      <dgm:spPr/>
      <dgm:t>
        <a:bodyPr/>
        <a:lstStyle/>
        <a:p>
          <a:endParaRPr lang="en-US"/>
        </a:p>
      </dgm:t>
    </dgm:pt>
    <dgm:pt modelId="{75D79600-1EC5-4CC0-B09A-7997CAB1419A}" type="pres">
      <dgm:prSet presAssocID="{67FF8B02-DE94-4879-8643-5E3CFFF2F2FF}" presName="diagram" presStyleCnt="0">
        <dgm:presLayoutVars>
          <dgm:dir/>
          <dgm:resizeHandles val="exact"/>
        </dgm:presLayoutVars>
      </dgm:prSet>
      <dgm:spPr/>
    </dgm:pt>
    <dgm:pt modelId="{E2D8062A-AF4F-4F67-BB67-A4946E6FA075}" type="pres">
      <dgm:prSet presAssocID="{B50811DE-ADF5-41BC-829A-2677F36C0244}" presName="node" presStyleLbl="node1" presStyleIdx="0" presStyleCnt="8">
        <dgm:presLayoutVars>
          <dgm:bulletEnabled val="1"/>
        </dgm:presLayoutVars>
      </dgm:prSet>
      <dgm:spPr/>
    </dgm:pt>
    <dgm:pt modelId="{7A12B206-751A-41DD-86FF-09EB20780BA7}" type="pres">
      <dgm:prSet presAssocID="{0B21ED01-33EA-4C08-865B-187EFADB16A8}" presName="sibTrans" presStyleCnt="0"/>
      <dgm:spPr/>
    </dgm:pt>
    <dgm:pt modelId="{3B0C57E1-19D1-40A8-BF23-E2E153B70045}" type="pres">
      <dgm:prSet presAssocID="{1A0F344C-0F88-4188-A8EA-2F510CE4454B}" presName="node" presStyleLbl="node1" presStyleIdx="1" presStyleCnt="8">
        <dgm:presLayoutVars>
          <dgm:bulletEnabled val="1"/>
        </dgm:presLayoutVars>
      </dgm:prSet>
      <dgm:spPr/>
    </dgm:pt>
    <dgm:pt modelId="{01349529-C850-4380-9B45-67FCE52930CC}" type="pres">
      <dgm:prSet presAssocID="{16E57692-FD5A-4CB5-B3C2-BBAEA76FD935}" presName="sibTrans" presStyleCnt="0"/>
      <dgm:spPr/>
    </dgm:pt>
    <dgm:pt modelId="{D3A1799A-CC7F-437E-9708-E0AB0E6C2D1E}" type="pres">
      <dgm:prSet presAssocID="{7919CEFF-DD95-4112-B35F-1597D06FA5F5}" presName="node" presStyleLbl="node1" presStyleIdx="2" presStyleCnt="8">
        <dgm:presLayoutVars>
          <dgm:bulletEnabled val="1"/>
        </dgm:presLayoutVars>
      </dgm:prSet>
      <dgm:spPr/>
    </dgm:pt>
    <dgm:pt modelId="{CE116BEA-58E1-48C4-9186-757B2426A120}" type="pres">
      <dgm:prSet presAssocID="{340ED53F-2865-4CB2-9042-3BC2C4AFEB45}" presName="sibTrans" presStyleCnt="0"/>
      <dgm:spPr/>
    </dgm:pt>
    <dgm:pt modelId="{1BEAF9A7-DE2F-4BAD-B27B-AC829D95DC99}" type="pres">
      <dgm:prSet presAssocID="{FA6EA7B6-3A4B-4EA3-BF81-BB3A5361AE32}" presName="node" presStyleLbl="node1" presStyleIdx="3" presStyleCnt="8">
        <dgm:presLayoutVars>
          <dgm:bulletEnabled val="1"/>
        </dgm:presLayoutVars>
      </dgm:prSet>
      <dgm:spPr/>
    </dgm:pt>
    <dgm:pt modelId="{127C1A0A-6234-46C4-A632-ABA8D213EA62}" type="pres">
      <dgm:prSet presAssocID="{8A24FB6F-9C5E-4193-8BFF-9C8E71E5BF22}" presName="sibTrans" presStyleCnt="0"/>
      <dgm:spPr/>
    </dgm:pt>
    <dgm:pt modelId="{99AF9175-84EF-49A7-BEDE-31CD0F48E76D}" type="pres">
      <dgm:prSet presAssocID="{EB19D4A8-FF6F-4B88-A3A7-8A1BD3E3C904}" presName="node" presStyleLbl="node1" presStyleIdx="4" presStyleCnt="8">
        <dgm:presLayoutVars>
          <dgm:bulletEnabled val="1"/>
        </dgm:presLayoutVars>
      </dgm:prSet>
      <dgm:spPr/>
    </dgm:pt>
    <dgm:pt modelId="{80AFDDE2-E51F-4059-984C-3633FD675DED}" type="pres">
      <dgm:prSet presAssocID="{1C3130E8-B0C1-406F-AF2D-FE9349CD4023}" presName="sibTrans" presStyleCnt="0"/>
      <dgm:spPr/>
    </dgm:pt>
    <dgm:pt modelId="{9918DC4C-9C1E-4CA1-9693-8D2F38BACDEC}" type="pres">
      <dgm:prSet presAssocID="{AE4C2616-4F4C-4AD2-AF6E-6AE0739F4762}" presName="node" presStyleLbl="node1" presStyleIdx="5" presStyleCnt="8">
        <dgm:presLayoutVars>
          <dgm:bulletEnabled val="1"/>
        </dgm:presLayoutVars>
      </dgm:prSet>
      <dgm:spPr/>
    </dgm:pt>
    <dgm:pt modelId="{71955D28-0CA6-4C0F-8AA1-69B3CD96A249}" type="pres">
      <dgm:prSet presAssocID="{3D319EBF-E99D-4AD6-9E74-50825E35DF38}" presName="sibTrans" presStyleCnt="0"/>
      <dgm:spPr/>
    </dgm:pt>
    <dgm:pt modelId="{37A24FE3-38D4-492E-8C30-637513704FF6}" type="pres">
      <dgm:prSet presAssocID="{4C5FE3EF-BC03-4473-A551-26A63537D569}" presName="node" presStyleLbl="node1" presStyleIdx="6" presStyleCnt="8">
        <dgm:presLayoutVars>
          <dgm:bulletEnabled val="1"/>
        </dgm:presLayoutVars>
      </dgm:prSet>
      <dgm:spPr/>
    </dgm:pt>
    <dgm:pt modelId="{A0DC3545-0A10-4A09-A610-01A431C3073B}" type="pres">
      <dgm:prSet presAssocID="{1344139D-829B-46EF-B4D3-EFB8771BA0AB}" presName="sibTrans" presStyleCnt="0"/>
      <dgm:spPr/>
    </dgm:pt>
    <dgm:pt modelId="{1BEED138-1BD6-454C-A764-52852B54F47E}" type="pres">
      <dgm:prSet presAssocID="{E06A35B2-E3C4-4B79-B336-7DE5232C04C8}" presName="node" presStyleLbl="node1" presStyleIdx="7" presStyleCnt="8">
        <dgm:presLayoutVars>
          <dgm:bulletEnabled val="1"/>
        </dgm:presLayoutVars>
      </dgm:prSet>
      <dgm:spPr/>
    </dgm:pt>
  </dgm:ptLst>
  <dgm:cxnLst>
    <dgm:cxn modelId="{56041F10-148F-4A7B-B61C-65CEDA477598}" type="presOf" srcId="{EB19D4A8-FF6F-4B88-A3A7-8A1BD3E3C904}" destId="{99AF9175-84EF-49A7-BEDE-31CD0F48E76D}" srcOrd="0" destOrd="0" presId="urn:microsoft.com/office/officeart/2005/8/layout/default"/>
    <dgm:cxn modelId="{D7CD3022-62CB-46D3-8727-083A62A2B7DC}" srcId="{67FF8B02-DE94-4879-8643-5E3CFFF2F2FF}" destId="{7919CEFF-DD95-4112-B35F-1597D06FA5F5}" srcOrd="2" destOrd="0" parTransId="{7C072BF0-D771-4A47-BD04-E6189B98A35E}" sibTransId="{340ED53F-2865-4CB2-9042-3BC2C4AFEB45}"/>
    <dgm:cxn modelId="{5EA7212C-5194-4D83-B02B-98B67AF6499C}" type="presOf" srcId="{67FF8B02-DE94-4879-8643-5E3CFFF2F2FF}" destId="{75D79600-1EC5-4CC0-B09A-7997CAB1419A}" srcOrd="0" destOrd="0" presId="urn:microsoft.com/office/officeart/2005/8/layout/default"/>
    <dgm:cxn modelId="{80CA0231-05DA-4694-8CC9-FF110BF25FB4}" srcId="{67FF8B02-DE94-4879-8643-5E3CFFF2F2FF}" destId="{FA6EA7B6-3A4B-4EA3-BF81-BB3A5361AE32}" srcOrd="3" destOrd="0" parTransId="{49FAF4BE-3EB7-46B0-A2EE-06ED274B0BD3}" sibTransId="{8A24FB6F-9C5E-4193-8BFF-9C8E71E5BF22}"/>
    <dgm:cxn modelId="{7043553F-4E2D-4504-B8A5-D8C57B9BB8FB}" srcId="{67FF8B02-DE94-4879-8643-5E3CFFF2F2FF}" destId="{4C5FE3EF-BC03-4473-A551-26A63537D569}" srcOrd="6" destOrd="0" parTransId="{ED317DF6-D8A7-4ED7-BD7C-5BF0FD2B46CD}" sibTransId="{1344139D-829B-46EF-B4D3-EFB8771BA0AB}"/>
    <dgm:cxn modelId="{6F117040-977D-4309-8806-09F7D96E0D08}" type="presOf" srcId="{7919CEFF-DD95-4112-B35F-1597D06FA5F5}" destId="{D3A1799A-CC7F-437E-9708-E0AB0E6C2D1E}" srcOrd="0" destOrd="0" presId="urn:microsoft.com/office/officeart/2005/8/layout/default"/>
    <dgm:cxn modelId="{DAC7F36C-A124-43E0-9368-3342DEEB2B5E}" type="presOf" srcId="{4C5FE3EF-BC03-4473-A551-26A63537D569}" destId="{37A24FE3-38D4-492E-8C30-637513704FF6}" srcOrd="0" destOrd="0" presId="urn:microsoft.com/office/officeart/2005/8/layout/default"/>
    <dgm:cxn modelId="{0E83816D-142E-450C-8D2F-32FACA341B4E}" srcId="{67FF8B02-DE94-4879-8643-5E3CFFF2F2FF}" destId="{AE4C2616-4F4C-4AD2-AF6E-6AE0739F4762}" srcOrd="5" destOrd="0" parTransId="{FA758989-D4C5-4A81-9196-B96EDAFF0214}" sibTransId="{3D319EBF-E99D-4AD6-9E74-50825E35DF38}"/>
    <dgm:cxn modelId="{7AF0FC79-7F53-4989-BEF9-F9C4B0735851}" srcId="{67FF8B02-DE94-4879-8643-5E3CFFF2F2FF}" destId="{E06A35B2-E3C4-4B79-B336-7DE5232C04C8}" srcOrd="7" destOrd="0" parTransId="{CBBA9531-D542-40EF-957F-B73F4C3786ED}" sibTransId="{F51C717A-AE87-478B-B8C8-D74BE6DB696E}"/>
    <dgm:cxn modelId="{2520377E-9C79-4223-94B7-075092E830D6}" type="presOf" srcId="{AE4C2616-4F4C-4AD2-AF6E-6AE0739F4762}" destId="{9918DC4C-9C1E-4CA1-9693-8D2F38BACDEC}" srcOrd="0" destOrd="0" presId="urn:microsoft.com/office/officeart/2005/8/layout/default"/>
    <dgm:cxn modelId="{C080A196-E705-42C4-93C9-0F0C8DF54BB9}" srcId="{67FF8B02-DE94-4879-8643-5E3CFFF2F2FF}" destId="{B50811DE-ADF5-41BC-829A-2677F36C0244}" srcOrd="0" destOrd="0" parTransId="{F7CEBCA4-DB8E-470F-A13D-D3F90FBEB4AA}" sibTransId="{0B21ED01-33EA-4C08-865B-187EFADB16A8}"/>
    <dgm:cxn modelId="{EDCB08A1-A0DE-4B27-9341-9259CEE578D6}" type="presOf" srcId="{B50811DE-ADF5-41BC-829A-2677F36C0244}" destId="{E2D8062A-AF4F-4F67-BB67-A4946E6FA075}" srcOrd="0" destOrd="0" presId="urn:microsoft.com/office/officeart/2005/8/layout/default"/>
    <dgm:cxn modelId="{B10E94C0-FB50-434B-8161-E3496A588044}" type="presOf" srcId="{1A0F344C-0F88-4188-A8EA-2F510CE4454B}" destId="{3B0C57E1-19D1-40A8-BF23-E2E153B70045}" srcOrd="0" destOrd="0" presId="urn:microsoft.com/office/officeart/2005/8/layout/default"/>
    <dgm:cxn modelId="{B3F4CEC1-9991-4CD8-80D6-998C64E7350D}" type="presOf" srcId="{E06A35B2-E3C4-4B79-B336-7DE5232C04C8}" destId="{1BEED138-1BD6-454C-A764-52852B54F47E}" srcOrd="0" destOrd="0" presId="urn:microsoft.com/office/officeart/2005/8/layout/default"/>
    <dgm:cxn modelId="{065FAACD-12DE-4536-B188-4E47E46B9C68}" type="presOf" srcId="{FA6EA7B6-3A4B-4EA3-BF81-BB3A5361AE32}" destId="{1BEAF9A7-DE2F-4BAD-B27B-AC829D95DC99}" srcOrd="0" destOrd="0" presId="urn:microsoft.com/office/officeart/2005/8/layout/default"/>
    <dgm:cxn modelId="{AA78B2DB-E2B6-4C56-AC73-3B1CF1F910C3}" srcId="{67FF8B02-DE94-4879-8643-5E3CFFF2F2FF}" destId="{EB19D4A8-FF6F-4B88-A3A7-8A1BD3E3C904}" srcOrd="4" destOrd="0" parTransId="{41C5A44A-CFA6-47E0-ABD1-96010B539994}" sibTransId="{1C3130E8-B0C1-406F-AF2D-FE9349CD4023}"/>
    <dgm:cxn modelId="{7F674EEF-8A22-43EA-AD63-7473006FB83A}" srcId="{67FF8B02-DE94-4879-8643-5E3CFFF2F2FF}" destId="{1A0F344C-0F88-4188-A8EA-2F510CE4454B}" srcOrd="1" destOrd="0" parTransId="{27A7214B-0A19-457D-9086-CF878CA277DA}" sibTransId="{16E57692-FD5A-4CB5-B3C2-BBAEA76FD935}"/>
    <dgm:cxn modelId="{CF4DBFA1-A668-4A15-A6AF-920CF37717BB}" type="presParOf" srcId="{75D79600-1EC5-4CC0-B09A-7997CAB1419A}" destId="{E2D8062A-AF4F-4F67-BB67-A4946E6FA075}" srcOrd="0" destOrd="0" presId="urn:microsoft.com/office/officeart/2005/8/layout/default"/>
    <dgm:cxn modelId="{ECD57C1B-117C-4EEE-9A5A-C8F9D838875A}" type="presParOf" srcId="{75D79600-1EC5-4CC0-B09A-7997CAB1419A}" destId="{7A12B206-751A-41DD-86FF-09EB20780BA7}" srcOrd="1" destOrd="0" presId="urn:microsoft.com/office/officeart/2005/8/layout/default"/>
    <dgm:cxn modelId="{BC2C4FE8-D020-4933-8D0C-47253E4811B2}" type="presParOf" srcId="{75D79600-1EC5-4CC0-B09A-7997CAB1419A}" destId="{3B0C57E1-19D1-40A8-BF23-E2E153B70045}" srcOrd="2" destOrd="0" presId="urn:microsoft.com/office/officeart/2005/8/layout/default"/>
    <dgm:cxn modelId="{75518822-967F-4C6C-85DB-07B83ED1935D}" type="presParOf" srcId="{75D79600-1EC5-4CC0-B09A-7997CAB1419A}" destId="{01349529-C850-4380-9B45-67FCE52930CC}" srcOrd="3" destOrd="0" presId="urn:microsoft.com/office/officeart/2005/8/layout/default"/>
    <dgm:cxn modelId="{048E22B6-66E4-4388-8FE0-3D93ED621ADE}" type="presParOf" srcId="{75D79600-1EC5-4CC0-B09A-7997CAB1419A}" destId="{D3A1799A-CC7F-437E-9708-E0AB0E6C2D1E}" srcOrd="4" destOrd="0" presId="urn:microsoft.com/office/officeart/2005/8/layout/default"/>
    <dgm:cxn modelId="{C770B012-7891-497A-A6E6-4983265E8039}" type="presParOf" srcId="{75D79600-1EC5-4CC0-B09A-7997CAB1419A}" destId="{CE116BEA-58E1-48C4-9186-757B2426A120}" srcOrd="5" destOrd="0" presId="urn:microsoft.com/office/officeart/2005/8/layout/default"/>
    <dgm:cxn modelId="{E5A85E58-973E-4C7D-A93D-38FF146C67B7}" type="presParOf" srcId="{75D79600-1EC5-4CC0-B09A-7997CAB1419A}" destId="{1BEAF9A7-DE2F-4BAD-B27B-AC829D95DC99}" srcOrd="6" destOrd="0" presId="urn:microsoft.com/office/officeart/2005/8/layout/default"/>
    <dgm:cxn modelId="{6C6B2AE5-2D1C-413B-9D72-A7D42492F4D7}" type="presParOf" srcId="{75D79600-1EC5-4CC0-B09A-7997CAB1419A}" destId="{127C1A0A-6234-46C4-A632-ABA8D213EA62}" srcOrd="7" destOrd="0" presId="urn:microsoft.com/office/officeart/2005/8/layout/default"/>
    <dgm:cxn modelId="{A6FFE0FB-94E0-410A-A41A-0E06ACE54BC0}" type="presParOf" srcId="{75D79600-1EC5-4CC0-B09A-7997CAB1419A}" destId="{99AF9175-84EF-49A7-BEDE-31CD0F48E76D}" srcOrd="8" destOrd="0" presId="urn:microsoft.com/office/officeart/2005/8/layout/default"/>
    <dgm:cxn modelId="{4D9383B0-4F09-411E-BEE7-71E4AB9326C6}" type="presParOf" srcId="{75D79600-1EC5-4CC0-B09A-7997CAB1419A}" destId="{80AFDDE2-E51F-4059-984C-3633FD675DED}" srcOrd="9" destOrd="0" presId="urn:microsoft.com/office/officeart/2005/8/layout/default"/>
    <dgm:cxn modelId="{D91BB9BC-64F7-4DB8-A6E4-0985A4BC02E1}" type="presParOf" srcId="{75D79600-1EC5-4CC0-B09A-7997CAB1419A}" destId="{9918DC4C-9C1E-4CA1-9693-8D2F38BACDEC}" srcOrd="10" destOrd="0" presId="urn:microsoft.com/office/officeart/2005/8/layout/default"/>
    <dgm:cxn modelId="{32B993C8-4370-4A47-99D4-B37F95B8B54E}" type="presParOf" srcId="{75D79600-1EC5-4CC0-B09A-7997CAB1419A}" destId="{71955D28-0CA6-4C0F-8AA1-69B3CD96A249}" srcOrd="11" destOrd="0" presId="urn:microsoft.com/office/officeart/2005/8/layout/default"/>
    <dgm:cxn modelId="{166E099B-1D18-4E79-90BE-A691DF381E09}" type="presParOf" srcId="{75D79600-1EC5-4CC0-B09A-7997CAB1419A}" destId="{37A24FE3-38D4-492E-8C30-637513704FF6}" srcOrd="12" destOrd="0" presId="urn:microsoft.com/office/officeart/2005/8/layout/default"/>
    <dgm:cxn modelId="{E6EB47B7-F1D8-41E3-8EDF-2B7B0B0C9212}" type="presParOf" srcId="{75D79600-1EC5-4CC0-B09A-7997CAB1419A}" destId="{A0DC3545-0A10-4A09-A610-01A431C3073B}" srcOrd="13" destOrd="0" presId="urn:microsoft.com/office/officeart/2005/8/layout/default"/>
    <dgm:cxn modelId="{B05D8E1B-ACF8-4A44-9145-EC703A39A37F}" type="presParOf" srcId="{75D79600-1EC5-4CC0-B09A-7997CAB1419A}" destId="{1BEED138-1BD6-454C-A764-52852B54F47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D3FB99-FA4C-49D5-81A0-12626F37982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6491DA-FE43-4F2A-A248-7B43D3DA7695}">
      <dgm:prSet/>
      <dgm:spPr/>
      <dgm:t>
        <a:bodyPr/>
        <a:lstStyle/>
        <a:p>
          <a:pPr>
            <a:defRPr cap="all"/>
          </a:pPr>
          <a:r>
            <a:rPr lang="pt-BR" b="1" dirty="0"/>
            <a:t>resolução de problemas</a:t>
          </a:r>
          <a:r>
            <a:rPr lang="pt-BR" dirty="0"/>
            <a:t>,</a:t>
          </a:r>
        </a:p>
      </dgm:t>
    </dgm:pt>
    <dgm:pt modelId="{B30CF1C2-8FA2-43B9-B963-459FDF144A44}" type="parTrans" cxnId="{45888C21-021D-4D81-A577-C8546782CA5D}">
      <dgm:prSet/>
      <dgm:spPr/>
      <dgm:t>
        <a:bodyPr/>
        <a:lstStyle/>
        <a:p>
          <a:endParaRPr lang="en-US"/>
        </a:p>
      </dgm:t>
    </dgm:pt>
    <dgm:pt modelId="{B744B5B4-3968-4F29-A495-5BB4898F58C4}" type="sibTrans" cxnId="{45888C21-021D-4D81-A577-C8546782CA5D}">
      <dgm:prSet/>
      <dgm:spPr/>
      <dgm:t>
        <a:bodyPr/>
        <a:lstStyle/>
        <a:p>
          <a:endParaRPr lang="en-US"/>
        </a:p>
      </dgm:t>
    </dgm:pt>
    <dgm:pt modelId="{31C27D86-D4F1-4BB5-B01A-F16DA9043324}">
      <dgm:prSet/>
      <dgm:spPr/>
      <dgm:t>
        <a:bodyPr/>
        <a:lstStyle/>
        <a:p>
          <a:pPr>
            <a:defRPr cap="all"/>
          </a:pPr>
          <a:r>
            <a:rPr lang="pt-BR" b="1" dirty="0"/>
            <a:t>reatividade diante de Emergências ou Circunstâncias Inesperadas,</a:t>
          </a:r>
          <a:endParaRPr lang="pt-BR" dirty="0"/>
        </a:p>
      </dgm:t>
    </dgm:pt>
    <dgm:pt modelId="{B01E4C8F-8C28-4B6B-8F2A-2A340F90CCDF}" type="parTrans" cxnId="{2ADE47EC-8332-469C-A0B9-7A9B59F6796D}">
      <dgm:prSet/>
      <dgm:spPr/>
      <dgm:t>
        <a:bodyPr/>
        <a:lstStyle/>
        <a:p>
          <a:endParaRPr lang="en-US"/>
        </a:p>
      </dgm:t>
    </dgm:pt>
    <dgm:pt modelId="{A6338E9A-EBF1-4C74-9B01-13D37509A8A6}" type="sibTrans" cxnId="{2ADE47EC-8332-469C-A0B9-7A9B59F6796D}">
      <dgm:prSet/>
      <dgm:spPr/>
      <dgm:t>
        <a:bodyPr/>
        <a:lstStyle/>
        <a:p>
          <a:endParaRPr lang="en-US"/>
        </a:p>
      </dgm:t>
    </dgm:pt>
    <dgm:pt modelId="{FE37C5B4-BA05-4F66-86EF-4E7B9EC29881}">
      <dgm:prSet/>
      <dgm:spPr/>
      <dgm:t>
        <a:bodyPr/>
        <a:lstStyle/>
        <a:p>
          <a:pPr>
            <a:defRPr cap="all"/>
          </a:pPr>
          <a:r>
            <a:rPr lang="pt-BR" b="1" dirty="0"/>
            <a:t>Adaptabilidade Interpessoal</a:t>
          </a:r>
        </a:p>
      </dgm:t>
    </dgm:pt>
    <dgm:pt modelId="{A7604A02-10D7-40BC-A073-6CB290892FB5}" type="parTrans" cxnId="{ED663AE0-10C0-47BE-8CD2-7ACD31E7C920}">
      <dgm:prSet/>
      <dgm:spPr/>
      <dgm:t>
        <a:bodyPr/>
        <a:lstStyle/>
        <a:p>
          <a:endParaRPr lang="en-US"/>
        </a:p>
      </dgm:t>
    </dgm:pt>
    <dgm:pt modelId="{CE5AD8A3-C689-4D7F-BAA7-50D156127D0B}" type="sibTrans" cxnId="{ED663AE0-10C0-47BE-8CD2-7ACD31E7C920}">
      <dgm:prSet/>
      <dgm:spPr/>
      <dgm:t>
        <a:bodyPr/>
        <a:lstStyle/>
        <a:p>
          <a:endParaRPr lang="en-US"/>
        </a:p>
      </dgm:t>
    </dgm:pt>
    <dgm:pt modelId="{A7AF796F-D5A3-4314-9760-142C23A20857}">
      <dgm:prSet/>
      <dgm:spPr/>
      <dgm:t>
        <a:bodyPr/>
        <a:lstStyle/>
        <a:p>
          <a:pPr>
            <a:defRPr cap="all"/>
          </a:pPr>
          <a:r>
            <a:rPr lang="pt-BR" b="1"/>
            <a:t>Treinamento e Aprendizado, </a:t>
          </a:r>
        </a:p>
      </dgm:t>
    </dgm:pt>
    <dgm:pt modelId="{66EA245A-691E-4730-BB1C-4E18B4043F24}" type="parTrans" cxnId="{46C7BEAF-8799-460F-8341-A088ED5EA139}">
      <dgm:prSet/>
      <dgm:spPr/>
      <dgm:t>
        <a:bodyPr/>
        <a:lstStyle/>
        <a:p>
          <a:endParaRPr lang="en-US"/>
        </a:p>
      </dgm:t>
    </dgm:pt>
    <dgm:pt modelId="{0BB7F2F7-EBAA-45AA-97D0-7CAE0E2F15B7}" type="sibTrans" cxnId="{46C7BEAF-8799-460F-8341-A088ED5EA139}">
      <dgm:prSet/>
      <dgm:spPr/>
      <dgm:t>
        <a:bodyPr/>
        <a:lstStyle/>
        <a:p>
          <a:endParaRPr lang="en-US"/>
        </a:p>
      </dgm:t>
    </dgm:pt>
    <dgm:pt modelId="{71BE9E3A-DF0C-48D6-BC43-D27003CD526D}">
      <dgm:prSet/>
      <dgm:spPr/>
      <dgm:t>
        <a:bodyPr/>
        <a:lstStyle/>
        <a:p>
          <a:pPr>
            <a:defRPr cap="all"/>
          </a:pPr>
          <a:r>
            <a:rPr lang="pt-BR" b="1"/>
            <a:t>Gerenciamento do Estresse.</a:t>
          </a:r>
        </a:p>
      </dgm:t>
    </dgm:pt>
    <dgm:pt modelId="{049B13EA-1624-48C2-B506-8E5BDAD42C85}" type="parTrans" cxnId="{4154E8EB-084C-406C-9372-81E3949F6561}">
      <dgm:prSet/>
      <dgm:spPr/>
      <dgm:t>
        <a:bodyPr/>
        <a:lstStyle/>
        <a:p>
          <a:endParaRPr lang="en-US"/>
        </a:p>
      </dgm:t>
    </dgm:pt>
    <dgm:pt modelId="{FEBF852D-B830-469D-8E7A-F0FAC4D0865D}" type="sibTrans" cxnId="{4154E8EB-084C-406C-9372-81E3949F6561}">
      <dgm:prSet/>
      <dgm:spPr/>
      <dgm:t>
        <a:bodyPr/>
        <a:lstStyle/>
        <a:p>
          <a:endParaRPr lang="en-US"/>
        </a:p>
      </dgm:t>
    </dgm:pt>
    <dgm:pt modelId="{7510AA2C-A4ED-4166-997F-90A4B3A8A03C}" type="pres">
      <dgm:prSet presAssocID="{19D3FB99-FA4C-49D5-81A0-12626F379825}" presName="root" presStyleCnt="0">
        <dgm:presLayoutVars>
          <dgm:dir/>
          <dgm:resizeHandles val="exact"/>
        </dgm:presLayoutVars>
      </dgm:prSet>
      <dgm:spPr/>
    </dgm:pt>
    <dgm:pt modelId="{4A8213DF-7665-4BC1-84CB-BBA61DA493AD}" type="pres">
      <dgm:prSet presAssocID="{626491DA-FE43-4F2A-A248-7B43D3DA7695}" presName="compNode" presStyleCnt="0"/>
      <dgm:spPr/>
    </dgm:pt>
    <dgm:pt modelId="{1D96828F-7C7E-42D8-AF66-893C19F30171}" type="pres">
      <dgm:prSet presAssocID="{626491DA-FE43-4F2A-A248-7B43D3DA7695}" presName="iconBgRect" presStyleLbl="bgShp" presStyleIdx="0" presStyleCnt="5"/>
      <dgm:spPr/>
    </dgm:pt>
    <dgm:pt modelId="{C1CABB60-A564-43EA-8AD3-C3E15C057E5C}" type="pres">
      <dgm:prSet presAssocID="{626491DA-FE43-4F2A-A248-7B43D3DA76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âmpago"/>
        </a:ext>
      </dgm:extLst>
    </dgm:pt>
    <dgm:pt modelId="{7726D03B-993A-4A12-B724-B685FBB32C27}" type="pres">
      <dgm:prSet presAssocID="{626491DA-FE43-4F2A-A248-7B43D3DA7695}" presName="spaceRect" presStyleCnt="0"/>
      <dgm:spPr/>
    </dgm:pt>
    <dgm:pt modelId="{34E45126-38CD-448C-8BB3-56079A3307DA}" type="pres">
      <dgm:prSet presAssocID="{626491DA-FE43-4F2A-A248-7B43D3DA7695}" presName="textRect" presStyleLbl="revTx" presStyleIdx="0" presStyleCnt="5">
        <dgm:presLayoutVars>
          <dgm:chMax val="1"/>
          <dgm:chPref val="1"/>
        </dgm:presLayoutVars>
      </dgm:prSet>
      <dgm:spPr/>
    </dgm:pt>
    <dgm:pt modelId="{871B705B-93F7-4591-9CB7-4228419C5087}" type="pres">
      <dgm:prSet presAssocID="{B744B5B4-3968-4F29-A495-5BB4898F58C4}" presName="sibTrans" presStyleCnt="0"/>
      <dgm:spPr/>
    </dgm:pt>
    <dgm:pt modelId="{CD55ACDA-47BB-4252-A969-2952EB799A86}" type="pres">
      <dgm:prSet presAssocID="{31C27D86-D4F1-4BB5-B01A-F16DA9043324}" presName="compNode" presStyleCnt="0"/>
      <dgm:spPr/>
    </dgm:pt>
    <dgm:pt modelId="{F3E5E97E-F1E5-44E5-8521-15588D49209E}" type="pres">
      <dgm:prSet presAssocID="{31C27D86-D4F1-4BB5-B01A-F16DA9043324}" presName="iconBgRect" presStyleLbl="bgShp" presStyleIdx="1" presStyleCnt="5"/>
      <dgm:spPr/>
    </dgm:pt>
    <dgm:pt modelId="{68F85E06-7E51-48A6-AF94-5CAA01557DA1}" type="pres">
      <dgm:prSet presAssocID="{31C27D86-D4F1-4BB5-B01A-F16DA90433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ância"/>
        </a:ext>
      </dgm:extLst>
    </dgm:pt>
    <dgm:pt modelId="{41A24D9F-A8B4-47FA-AB4C-9629A3B07694}" type="pres">
      <dgm:prSet presAssocID="{31C27D86-D4F1-4BB5-B01A-F16DA9043324}" presName="spaceRect" presStyleCnt="0"/>
      <dgm:spPr/>
    </dgm:pt>
    <dgm:pt modelId="{F1A32DA6-3B0A-4217-995E-10F54ED2C76A}" type="pres">
      <dgm:prSet presAssocID="{31C27D86-D4F1-4BB5-B01A-F16DA9043324}" presName="textRect" presStyleLbl="revTx" presStyleIdx="1" presStyleCnt="5">
        <dgm:presLayoutVars>
          <dgm:chMax val="1"/>
          <dgm:chPref val="1"/>
        </dgm:presLayoutVars>
      </dgm:prSet>
      <dgm:spPr/>
    </dgm:pt>
    <dgm:pt modelId="{02DB2113-36D2-4014-BBD8-8A9A92FB1D30}" type="pres">
      <dgm:prSet presAssocID="{A6338E9A-EBF1-4C74-9B01-13D37509A8A6}" presName="sibTrans" presStyleCnt="0"/>
      <dgm:spPr/>
    </dgm:pt>
    <dgm:pt modelId="{FDB6CC8C-5E34-40F9-A83E-D78A1D310705}" type="pres">
      <dgm:prSet presAssocID="{FE37C5B4-BA05-4F66-86EF-4E7B9EC29881}" presName="compNode" presStyleCnt="0"/>
      <dgm:spPr/>
    </dgm:pt>
    <dgm:pt modelId="{5EBAB759-3BC0-4462-8A3F-092285E91A1A}" type="pres">
      <dgm:prSet presAssocID="{FE37C5B4-BA05-4F66-86EF-4E7B9EC29881}" presName="iconBgRect" presStyleLbl="bgShp" presStyleIdx="2" presStyleCnt="5"/>
      <dgm:spPr/>
    </dgm:pt>
    <dgm:pt modelId="{E91435B8-CB78-4ECF-BCF5-342C07669156}" type="pres">
      <dgm:prSet presAssocID="{FE37C5B4-BA05-4F66-86EF-4E7B9EC298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estrutura de tópicos"/>
        </a:ext>
      </dgm:extLst>
    </dgm:pt>
    <dgm:pt modelId="{8574A285-B9D0-49B2-811C-548A2F3A7D06}" type="pres">
      <dgm:prSet presAssocID="{FE37C5B4-BA05-4F66-86EF-4E7B9EC29881}" presName="spaceRect" presStyleCnt="0"/>
      <dgm:spPr/>
    </dgm:pt>
    <dgm:pt modelId="{9CE0135C-3211-4578-BD79-7A3264FC80D4}" type="pres">
      <dgm:prSet presAssocID="{FE37C5B4-BA05-4F66-86EF-4E7B9EC29881}" presName="textRect" presStyleLbl="revTx" presStyleIdx="2" presStyleCnt="5">
        <dgm:presLayoutVars>
          <dgm:chMax val="1"/>
          <dgm:chPref val="1"/>
        </dgm:presLayoutVars>
      </dgm:prSet>
      <dgm:spPr/>
    </dgm:pt>
    <dgm:pt modelId="{E6DC1E11-411B-4666-9967-C38C608C279C}" type="pres">
      <dgm:prSet presAssocID="{CE5AD8A3-C689-4D7F-BAA7-50D156127D0B}" presName="sibTrans" presStyleCnt="0"/>
      <dgm:spPr/>
    </dgm:pt>
    <dgm:pt modelId="{24215835-28CF-4841-A246-B1E38962B07D}" type="pres">
      <dgm:prSet presAssocID="{A7AF796F-D5A3-4314-9760-142C23A20857}" presName="compNode" presStyleCnt="0"/>
      <dgm:spPr/>
    </dgm:pt>
    <dgm:pt modelId="{EF2BE2F9-8DD8-4C06-8AC0-62431B349EFD}" type="pres">
      <dgm:prSet presAssocID="{A7AF796F-D5A3-4314-9760-142C23A20857}" presName="iconBgRect" presStyleLbl="bgShp" presStyleIdx="3" presStyleCnt="5"/>
      <dgm:spPr/>
    </dgm:pt>
    <dgm:pt modelId="{EF30F913-31E7-46A7-A222-311D6AB2781B}" type="pres">
      <dgm:prSet presAssocID="{A7AF796F-D5A3-4314-9760-142C23A208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849143A0-CD87-4AF5-A197-F0BE31CC4C70}" type="pres">
      <dgm:prSet presAssocID="{A7AF796F-D5A3-4314-9760-142C23A20857}" presName="spaceRect" presStyleCnt="0"/>
      <dgm:spPr/>
    </dgm:pt>
    <dgm:pt modelId="{B6B375DE-F801-4895-8BA3-21608C52A18D}" type="pres">
      <dgm:prSet presAssocID="{A7AF796F-D5A3-4314-9760-142C23A20857}" presName="textRect" presStyleLbl="revTx" presStyleIdx="3" presStyleCnt="5">
        <dgm:presLayoutVars>
          <dgm:chMax val="1"/>
          <dgm:chPref val="1"/>
        </dgm:presLayoutVars>
      </dgm:prSet>
      <dgm:spPr/>
    </dgm:pt>
    <dgm:pt modelId="{C347AB17-69BF-44C1-89E9-3D19974BDDE3}" type="pres">
      <dgm:prSet presAssocID="{0BB7F2F7-EBAA-45AA-97D0-7CAE0E2F15B7}" presName="sibTrans" presStyleCnt="0"/>
      <dgm:spPr/>
    </dgm:pt>
    <dgm:pt modelId="{176D6329-619F-46DD-8F0E-3A21E5F34F06}" type="pres">
      <dgm:prSet presAssocID="{71BE9E3A-DF0C-48D6-BC43-D27003CD526D}" presName="compNode" presStyleCnt="0"/>
      <dgm:spPr/>
    </dgm:pt>
    <dgm:pt modelId="{6824934F-2921-4742-8FC7-B86D793100FB}" type="pres">
      <dgm:prSet presAssocID="{71BE9E3A-DF0C-48D6-BC43-D27003CD526D}" presName="iconBgRect" presStyleLbl="bgShp" presStyleIdx="4" presStyleCnt="5"/>
      <dgm:spPr/>
    </dgm:pt>
    <dgm:pt modelId="{598B1100-1E84-416B-8D19-F80510F5054E}" type="pres">
      <dgm:prSet presAssocID="{71BE9E3A-DF0C-48D6-BC43-D27003CD52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85599CA-9E50-44B5-9E3A-B1CF001AB290}" type="pres">
      <dgm:prSet presAssocID="{71BE9E3A-DF0C-48D6-BC43-D27003CD526D}" presName="spaceRect" presStyleCnt="0"/>
      <dgm:spPr/>
    </dgm:pt>
    <dgm:pt modelId="{7368B01E-DC69-41FF-BC8D-D3B45C55AB93}" type="pres">
      <dgm:prSet presAssocID="{71BE9E3A-DF0C-48D6-BC43-D27003CD52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888C21-021D-4D81-A577-C8546782CA5D}" srcId="{19D3FB99-FA4C-49D5-81A0-12626F379825}" destId="{626491DA-FE43-4F2A-A248-7B43D3DA7695}" srcOrd="0" destOrd="0" parTransId="{B30CF1C2-8FA2-43B9-B963-459FDF144A44}" sibTransId="{B744B5B4-3968-4F29-A495-5BB4898F58C4}"/>
    <dgm:cxn modelId="{C195142B-D71E-44FF-A37E-194A62DAAD87}" type="presOf" srcId="{A7AF796F-D5A3-4314-9760-142C23A20857}" destId="{B6B375DE-F801-4895-8BA3-21608C52A18D}" srcOrd="0" destOrd="0" presId="urn:microsoft.com/office/officeart/2018/5/layout/IconCircleLabelList"/>
    <dgm:cxn modelId="{712C6C3F-2A0B-4F60-A813-349B82B83ECA}" type="presOf" srcId="{71BE9E3A-DF0C-48D6-BC43-D27003CD526D}" destId="{7368B01E-DC69-41FF-BC8D-D3B45C55AB93}" srcOrd="0" destOrd="0" presId="urn:microsoft.com/office/officeart/2018/5/layout/IconCircleLabelList"/>
    <dgm:cxn modelId="{4A692461-67B9-46F7-AE49-E08D15EEAE24}" type="presOf" srcId="{31C27D86-D4F1-4BB5-B01A-F16DA9043324}" destId="{F1A32DA6-3B0A-4217-995E-10F54ED2C76A}" srcOrd="0" destOrd="0" presId="urn:microsoft.com/office/officeart/2018/5/layout/IconCircleLabelList"/>
    <dgm:cxn modelId="{55300571-4FAA-4591-A775-B97603691512}" type="presOf" srcId="{19D3FB99-FA4C-49D5-81A0-12626F379825}" destId="{7510AA2C-A4ED-4166-997F-90A4B3A8A03C}" srcOrd="0" destOrd="0" presId="urn:microsoft.com/office/officeart/2018/5/layout/IconCircleLabelList"/>
    <dgm:cxn modelId="{46C7BEAF-8799-460F-8341-A088ED5EA139}" srcId="{19D3FB99-FA4C-49D5-81A0-12626F379825}" destId="{A7AF796F-D5A3-4314-9760-142C23A20857}" srcOrd="3" destOrd="0" parTransId="{66EA245A-691E-4730-BB1C-4E18B4043F24}" sibTransId="{0BB7F2F7-EBAA-45AA-97D0-7CAE0E2F15B7}"/>
    <dgm:cxn modelId="{ED663AE0-10C0-47BE-8CD2-7ACD31E7C920}" srcId="{19D3FB99-FA4C-49D5-81A0-12626F379825}" destId="{FE37C5B4-BA05-4F66-86EF-4E7B9EC29881}" srcOrd="2" destOrd="0" parTransId="{A7604A02-10D7-40BC-A073-6CB290892FB5}" sibTransId="{CE5AD8A3-C689-4D7F-BAA7-50D156127D0B}"/>
    <dgm:cxn modelId="{4154E8EB-084C-406C-9372-81E3949F6561}" srcId="{19D3FB99-FA4C-49D5-81A0-12626F379825}" destId="{71BE9E3A-DF0C-48D6-BC43-D27003CD526D}" srcOrd="4" destOrd="0" parTransId="{049B13EA-1624-48C2-B506-8E5BDAD42C85}" sibTransId="{FEBF852D-B830-469D-8E7A-F0FAC4D0865D}"/>
    <dgm:cxn modelId="{2ADE47EC-8332-469C-A0B9-7A9B59F6796D}" srcId="{19D3FB99-FA4C-49D5-81A0-12626F379825}" destId="{31C27D86-D4F1-4BB5-B01A-F16DA9043324}" srcOrd="1" destOrd="0" parTransId="{B01E4C8F-8C28-4B6B-8F2A-2A340F90CCDF}" sibTransId="{A6338E9A-EBF1-4C74-9B01-13D37509A8A6}"/>
    <dgm:cxn modelId="{ABEEAEF3-E20B-4537-906B-4E12FE3B7F14}" type="presOf" srcId="{626491DA-FE43-4F2A-A248-7B43D3DA7695}" destId="{34E45126-38CD-448C-8BB3-56079A3307DA}" srcOrd="0" destOrd="0" presId="urn:microsoft.com/office/officeart/2018/5/layout/IconCircleLabelList"/>
    <dgm:cxn modelId="{8699DBF7-AA3E-4140-BB80-47C32F70C160}" type="presOf" srcId="{FE37C5B4-BA05-4F66-86EF-4E7B9EC29881}" destId="{9CE0135C-3211-4578-BD79-7A3264FC80D4}" srcOrd="0" destOrd="0" presId="urn:microsoft.com/office/officeart/2018/5/layout/IconCircleLabelList"/>
    <dgm:cxn modelId="{C1F1252C-515A-4450-BF87-758946C32F31}" type="presParOf" srcId="{7510AA2C-A4ED-4166-997F-90A4B3A8A03C}" destId="{4A8213DF-7665-4BC1-84CB-BBA61DA493AD}" srcOrd="0" destOrd="0" presId="urn:microsoft.com/office/officeart/2018/5/layout/IconCircleLabelList"/>
    <dgm:cxn modelId="{9EE63FEF-6FC8-402D-860A-40D20AF3C729}" type="presParOf" srcId="{4A8213DF-7665-4BC1-84CB-BBA61DA493AD}" destId="{1D96828F-7C7E-42D8-AF66-893C19F30171}" srcOrd="0" destOrd="0" presId="urn:microsoft.com/office/officeart/2018/5/layout/IconCircleLabelList"/>
    <dgm:cxn modelId="{0AF504F5-00FA-4B71-8E0F-010217DBD05F}" type="presParOf" srcId="{4A8213DF-7665-4BC1-84CB-BBA61DA493AD}" destId="{C1CABB60-A564-43EA-8AD3-C3E15C057E5C}" srcOrd="1" destOrd="0" presId="urn:microsoft.com/office/officeart/2018/5/layout/IconCircleLabelList"/>
    <dgm:cxn modelId="{FF982428-143E-47A4-9FA7-1D01CFB77906}" type="presParOf" srcId="{4A8213DF-7665-4BC1-84CB-BBA61DA493AD}" destId="{7726D03B-993A-4A12-B724-B685FBB32C27}" srcOrd="2" destOrd="0" presId="urn:microsoft.com/office/officeart/2018/5/layout/IconCircleLabelList"/>
    <dgm:cxn modelId="{9948FDE9-FAE5-4DD6-B074-A0C18AB9528A}" type="presParOf" srcId="{4A8213DF-7665-4BC1-84CB-BBA61DA493AD}" destId="{34E45126-38CD-448C-8BB3-56079A3307DA}" srcOrd="3" destOrd="0" presId="urn:microsoft.com/office/officeart/2018/5/layout/IconCircleLabelList"/>
    <dgm:cxn modelId="{1FDE5817-8211-45F7-8347-F5776F61761D}" type="presParOf" srcId="{7510AA2C-A4ED-4166-997F-90A4B3A8A03C}" destId="{871B705B-93F7-4591-9CB7-4228419C5087}" srcOrd="1" destOrd="0" presId="urn:microsoft.com/office/officeart/2018/5/layout/IconCircleLabelList"/>
    <dgm:cxn modelId="{91D8106C-771C-409C-A09F-FFEB9F4CB2AF}" type="presParOf" srcId="{7510AA2C-A4ED-4166-997F-90A4B3A8A03C}" destId="{CD55ACDA-47BB-4252-A969-2952EB799A86}" srcOrd="2" destOrd="0" presId="urn:microsoft.com/office/officeart/2018/5/layout/IconCircleLabelList"/>
    <dgm:cxn modelId="{6CEF6C3E-DA48-485F-8CE4-A012D87E1B44}" type="presParOf" srcId="{CD55ACDA-47BB-4252-A969-2952EB799A86}" destId="{F3E5E97E-F1E5-44E5-8521-15588D49209E}" srcOrd="0" destOrd="0" presId="urn:microsoft.com/office/officeart/2018/5/layout/IconCircleLabelList"/>
    <dgm:cxn modelId="{D6756E53-3BE8-4F8E-8CAA-FB7CC37CE05C}" type="presParOf" srcId="{CD55ACDA-47BB-4252-A969-2952EB799A86}" destId="{68F85E06-7E51-48A6-AF94-5CAA01557DA1}" srcOrd="1" destOrd="0" presId="urn:microsoft.com/office/officeart/2018/5/layout/IconCircleLabelList"/>
    <dgm:cxn modelId="{0518E779-A120-49C9-B2E6-AC7779469D54}" type="presParOf" srcId="{CD55ACDA-47BB-4252-A969-2952EB799A86}" destId="{41A24D9F-A8B4-47FA-AB4C-9629A3B07694}" srcOrd="2" destOrd="0" presId="urn:microsoft.com/office/officeart/2018/5/layout/IconCircleLabelList"/>
    <dgm:cxn modelId="{CA75F7AF-EDA8-44B6-A12E-00C7777C65D8}" type="presParOf" srcId="{CD55ACDA-47BB-4252-A969-2952EB799A86}" destId="{F1A32DA6-3B0A-4217-995E-10F54ED2C76A}" srcOrd="3" destOrd="0" presId="urn:microsoft.com/office/officeart/2018/5/layout/IconCircleLabelList"/>
    <dgm:cxn modelId="{2269DD57-2304-453A-B0BE-8D3C6A7EC441}" type="presParOf" srcId="{7510AA2C-A4ED-4166-997F-90A4B3A8A03C}" destId="{02DB2113-36D2-4014-BBD8-8A9A92FB1D30}" srcOrd="3" destOrd="0" presId="urn:microsoft.com/office/officeart/2018/5/layout/IconCircleLabelList"/>
    <dgm:cxn modelId="{90F3ABEF-16AA-4B9A-BC90-F0172195EE58}" type="presParOf" srcId="{7510AA2C-A4ED-4166-997F-90A4B3A8A03C}" destId="{FDB6CC8C-5E34-40F9-A83E-D78A1D310705}" srcOrd="4" destOrd="0" presId="urn:microsoft.com/office/officeart/2018/5/layout/IconCircleLabelList"/>
    <dgm:cxn modelId="{88CA4AEE-DA43-459B-A9BA-74899720E93D}" type="presParOf" srcId="{FDB6CC8C-5E34-40F9-A83E-D78A1D310705}" destId="{5EBAB759-3BC0-4462-8A3F-092285E91A1A}" srcOrd="0" destOrd="0" presId="urn:microsoft.com/office/officeart/2018/5/layout/IconCircleLabelList"/>
    <dgm:cxn modelId="{A8D05564-FCA9-4A3B-8630-729B2A4753A2}" type="presParOf" srcId="{FDB6CC8C-5E34-40F9-A83E-D78A1D310705}" destId="{E91435B8-CB78-4ECF-BCF5-342C07669156}" srcOrd="1" destOrd="0" presId="urn:microsoft.com/office/officeart/2018/5/layout/IconCircleLabelList"/>
    <dgm:cxn modelId="{588E1148-FFE0-4657-B458-A845FB4C860F}" type="presParOf" srcId="{FDB6CC8C-5E34-40F9-A83E-D78A1D310705}" destId="{8574A285-B9D0-49B2-811C-548A2F3A7D06}" srcOrd="2" destOrd="0" presId="urn:microsoft.com/office/officeart/2018/5/layout/IconCircleLabelList"/>
    <dgm:cxn modelId="{04054A6E-B983-427C-BF55-165EB2065607}" type="presParOf" srcId="{FDB6CC8C-5E34-40F9-A83E-D78A1D310705}" destId="{9CE0135C-3211-4578-BD79-7A3264FC80D4}" srcOrd="3" destOrd="0" presId="urn:microsoft.com/office/officeart/2018/5/layout/IconCircleLabelList"/>
    <dgm:cxn modelId="{549250A2-D961-4BA6-AB0C-1FB017CC296E}" type="presParOf" srcId="{7510AA2C-A4ED-4166-997F-90A4B3A8A03C}" destId="{E6DC1E11-411B-4666-9967-C38C608C279C}" srcOrd="5" destOrd="0" presId="urn:microsoft.com/office/officeart/2018/5/layout/IconCircleLabelList"/>
    <dgm:cxn modelId="{D8AAC470-EF10-4C9D-82DD-0C50B954A68E}" type="presParOf" srcId="{7510AA2C-A4ED-4166-997F-90A4B3A8A03C}" destId="{24215835-28CF-4841-A246-B1E38962B07D}" srcOrd="6" destOrd="0" presId="urn:microsoft.com/office/officeart/2018/5/layout/IconCircleLabelList"/>
    <dgm:cxn modelId="{E18EEBAA-3D0F-4277-A064-3ABE6068DE6B}" type="presParOf" srcId="{24215835-28CF-4841-A246-B1E38962B07D}" destId="{EF2BE2F9-8DD8-4C06-8AC0-62431B349EFD}" srcOrd="0" destOrd="0" presId="urn:microsoft.com/office/officeart/2018/5/layout/IconCircleLabelList"/>
    <dgm:cxn modelId="{F195B037-6126-4ECC-92C3-8CF9D603B170}" type="presParOf" srcId="{24215835-28CF-4841-A246-B1E38962B07D}" destId="{EF30F913-31E7-46A7-A222-311D6AB2781B}" srcOrd="1" destOrd="0" presId="urn:microsoft.com/office/officeart/2018/5/layout/IconCircleLabelList"/>
    <dgm:cxn modelId="{BAE1662E-F136-4725-A9C1-A19D3FFC1370}" type="presParOf" srcId="{24215835-28CF-4841-A246-B1E38962B07D}" destId="{849143A0-CD87-4AF5-A197-F0BE31CC4C70}" srcOrd="2" destOrd="0" presId="urn:microsoft.com/office/officeart/2018/5/layout/IconCircleLabelList"/>
    <dgm:cxn modelId="{F4705B3C-04DD-4538-9521-88EF743DB922}" type="presParOf" srcId="{24215835-28CF-4841-A246-B1E38962B07D}" destId="{B6B375DE-F801-4895-8BA3-21608C52A18D}" srcOrd="3" destOrd="0" presId="urn:microsoft.com/office/officeart/2018/5/layout/IconCircleLabelList"/>
    <dgm:cxn modelId="{279C6C57-816A-43C2-A646-86DC443F27EB}" type="presParOf" srcId="{7510AA2C-A4ED-4166-997F-90A4B3A8A03C}" destId="{C347AB17-69BF-44C1-89E9-3D19974BDDE3}" srcOrd="7" destOrd="0" presId="urn:microsoft.com/office/officeart/2018/5/layout/IconCircleLabelList"/>
    <dgm:cxn modelId="{8E054CC8-88E3-441F-8C0B-A8A27F1F8EB1}" type="presParOf" srcId="{7510AA2C-A4ED-4166-997F-90A4B3A8A03C}" destId="{176D6329-619F-46DD-8F0E-3A21E5F34F06}" srcOrd="8" destOrd="0" presId="urn:microsoft.com/office/officeart/2018/5/layout/IconCircleLabelList"/>
    <dgm:cxn modelId="{FFAA86D0-5BFB-4ED5-9467-69FEBB1633E3}" type="presParOf" srcId="{176D6329-619F-46DD-8F0E-3A21E5F34F06}" destId="{6824934F-2921-4742-8FC7-B86D793100FB}" srcOrd="0" destOrd="0" presId="urn:microsoft.com/office/officeart/2018/5/layout/IconCircleLabelList"/>
    <dgm:cxn modelId="{6990CA52-8FBC-4EA8-A155-CD13E0C5E991}" type="presParOf" srcId="{176D6329-619F-46DD-8F0E-3A21E5F34F06}" destId="{598B1100-1E84-416B-8D19-F80510F5054E}" srcOrd="1" destOrd="0" presId="urn:microsoft.com/office/officeart/2018/5/layout/IconCircleLabelList"/>
    <dgm:cxn modelId="{96D4DBA7-7321-4B6A-9DDF-DB953D34DE34}" type="presParOf" srcId="{176D6329-619F-46DD-8F0E-3A21E5F34F06}" destId="{385599CA-9E50-44B5-9E3A-B1CF001AB290}" srcOrd="2" destOrd="0" presId="urn:microsoft.com/office/officeart/2018/5/layout/IconCircleLabelList"/>
    <dgm:cxn modelId="{0FBA40E5-C59F-4205-A383-1ECAEE2925D0}" type="presParOf" srcId="{176D6329-619F-46DD-8F0E-3A21E5F34F06}" destId="{7368B01E-DC69-41FF-BC8D-D3B45C55AB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2264F-FBDC-4B05-88F1-EF2122243A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E9DDA9-74B1-4C58-B320-C999B9436B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Padrões de adaptação para os times</a:t>
          </a:r>
        </a:p>
      </dgm:t>
    </dgm:pt>
    <dgm:pt modelId="{33C5EE86-A33E-4429-8109-9C888B038273}" type="parTrans" cxnId="{739E3421-C8D7-43B2-8986-CC171C3FFB60}">
      <dgm:prSet/>
      <dgm:spPr/>
      <dgm:t>
        <a:bodyPr/>
        <a:lstStyle/>
        <a:p>
          <a:endParaRPr lang="en-US"/>
        </a:p>
      </dgm:t>
    </dgm:pt>
    <dgm:pt modelId="{521C8592-8889-47E7-8020-A3BDEBD089A3}" type="sibTrans" cxnId="{739E3421-C8D7-43B2-8986-CC171C3FFB60}">
      <dgm:prSet/>
      <dgm:spPr/>
      <dgm:t>
        <a:bodyPr/>
        <a:lstStyle/>
        <a:p>
          <a:endParaRPr lang="en-US"/>
        </a:p>
      </dgm:t>
    </dgm:pt>
    <dgm:pt modelId="{DBD238A9-AD43-4095-ADE9-253F29EF36B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Foram identificados eventos (não rotineiros) que fazem os indivíduos se adaptarem. Estes eventos foram classificados em três categorias: </a:t>
          </a:r>
          <a:r>
            <a:rPr lang="pt-BR" i="1"/>
            <a:t>volatilidade da tarefa, disrupção tecnológica e instabilidade da equipe</a:t>
          </a:r>
          <a:r>
            <a:rPr lang="pt-BR"/>
            <a:t>.</a:t>
          </a:r>
        </a:p>
      </dgm:t>
    </dgm:pt>
    <dgm:pt modelId="{6A062928-7F10-4C38-83FD-73E2933E1F89}" type="parTrans" cxnId="{0B2C580C-81CD-4CF0-A12F-6FD6BED49F9F}">
      <dgm:prSet/>
      <dgm:spPr/>
      <dgm:t>
        <a:bodyPr/>
        <a:lstStyle/>
        <a:p>
          <a:endParaRPr lang="en-US"/>
        </a:p>
      </dgm:t>
    </dgm:pt>
    <dgm:pt modelId="{371A95D4-685E-4886-B291-623D497A4B3F}" type="sibTrans" cxnId="{0B2C580C-81CD-4CF0-A12F-6FD6BED49F9F}">
      <dgm:prSet/>
      <dgm:spPr/>
      <dgm:t>
        <a:bodyPr/>
        <a:lstStyle/>
        <a:p>
          <a:endParaRPr lang="en-US"/>
        </a:p>
      </dgm:t>
    </dgm:pt>
    <dgm:pt modelId="{40E2E520-80CB-4A80-AB9E-282DAC1C8641}" type="pres">
      <dgm:prSet presAssocID="{A882264F-FBDC-4B05-88F1-EF2122243A24}" presName="root" presStyleCnt="0">
        <dgm:presLayoutVars>
          <dgm:dir/>
          <dgm:resizeHandles val="exact"/>
        </dgm:presLayoutVars>
      </dgm:prSet>
      <dgm:spPr/>
    </dgm:pt>
    <dgm:pt modelId="{48DD75EB-D12E-4444-AD30-66A5E5F222BE}" type="pres">
      <dgm:prSet presAssocID="{7BE9DDA9-74B1-4C58-B320-C999B9436BA9}" presName="compNode" presStyleCnt="0"/>
      <dgm:spPr/>
    </dgm:pt>
    <dgm:pt modelId="{432A6F40-73C1-490A-AE48-D2E456180E00}" type="pres">
      <dgm:prSet presAssocID="{7BE9DDA9-74B1-4C58-B320-C999B9436BA9}" presName="bgRect" presStyleLbl="bgShp" presStyleIdx="0" presStyleCnt="2"/>
      <dgm:spPr/>
    </dgm:pt>
    <dgm:pt modelId="{4BF23D01-ADFA-4362-832C-EB5DEEB6502A}" type="pres">
      <dgm:prSet presAssocID="{7BE9DDA9-74B1-4C58-B320-C999B9436B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 com preenchimento sólido"/>
        </a:ext>
      </dgm:extLst>
    </dgm:pt>
    <dgm:pt modelId="{876E0822-01F1-4177-B2B3-FDB0C5F1F14C}" type="pres">
      <dgm:prSet presAssocID="{7BE9DDA9-74B1-4C58-B320-C999B9436BA9}" presName="spaceRect" presStyleCnt="0"/>
      <dgm:spPr/>
    </dgm:pt>
    <dgm:pt modelId="{E6D3218A-903A-45F5-ADD1-B2CEC219CEFF}" type="pres">
      <dgm:prSet presAssocID="{7BE9DDA9-74B1-4C58-B320-C999B9436BA9}" presName="parTx" presStyleLbl="revTx" presStyleIdx="0" presStyleCnt="2">
        <dgm:presLayoutVars>
          <dgm:chMax val="0"/>
          <dgm:chPref val="0"/>
        </dgm:presLayoutVars>
      </dgm:prSet>
      <dgm:spPr/>
    </dgm:pt>
    <dgm:pt modelId="{D0C575DA-1E63-469D-B7CD-F6F658456129}" type="pres">
      <dgm:prSet presAssocID="{521C8592-8889-47E7-8020-A3BDEBD089A3}" presName="sibTrans" presStyleCnt="0"/>
      <dgm:spPr/>
    </dgm:pt>
    <dgm:pt modelId="{479BFAE0-5C79-4C93-8446-5F5B870A5B39}" type="pres">
      <dgm:prSet presAssocID="{DBD238A9-AD43-4095-ADE9-253F29EF36BB}" presName="compNode" presStyleCnt="0"/>
      <dgm:spPr/>
    </dgm:pt>
    <dgm:pt modelId="{C92FC7A9-2578-4E37-898A-2FBB927BE4FE}" type="pres">
      <dgm:prSet presAssocID="{DBD238A9-AD43-4095-ADE9-253F29EF36BB}" presName="bgRect" presStyleLbl="bgShp" presStyleIdx="1" presStyleCnt="2"/>
      <dgm:spPr/>
    </dgm:pt>
    <dgm:pt modelId="{02795DAC-A373-4145-8ABA-140CD82464D3}" type="pres">
      <dgm:prSet presAssocID="{DBD238A9-AD43-4095-ADE9-253F29EF36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A5BFBF7-8058-4C90-9D32-C9A5AEB9D80F}" type="pres">
      <dgm:prSet presAssocID="{DBD238A9-AD43-4095-ADE9-253F29EF36BB}" presName="spaceRect" presStyleCnt="0"/>
      <dgm:spPr/>
    </dgm:pt>
    <dgm:pt modelId="{730C39BA-9CD3-42CD-BBB7-D8F0FAF99BE9}" type="pres">
      <dgm:prSet presAssocID="{DBD238A9-AD43-4095-ADE9-253F29EF36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2C580C-81CD-4CF0-A12F-6FD6BED49F9F}" srcId="{A882264F-FBDC-4B05-88F1-EF2122243A24}" destId="{DBD238A9-AD43-4095-ADE9-253F29EF36BB}" srcOrd="1" destOrd="0" parTransId="{6A062928-7F10-4C38-83FD-73E2933E1F89}" sibTransId="{371A95D4-685E-4886-B291-623D497A4B3F}"/>
    <dgm:cxn modelId="{739E3421-C8D7-43B2-8986-CC171C3FFB60}" srcId="{A882264F-FBDC-4B05-88F1-EF2122243A24}" destId="{7BE9DDA9-74B1-4C58-B320-C999B9436BA9}" srcOrd="0" destOrd="0" parTransId="{33C5EE86-A33E-4429-8109-9C888B038273}" sibTransId="{521C8592-8889-47E7-8020-A3BDEBD089A3}"/>
    <dgm:cxn modelId="{9EDF35B0-7593-4ED2-B9B7-ED42F8FEDB03}" type="presOf" srcId="{A882264F-FBDC-4B05-88F1-EF2122243A24}" destId="{40E2E520-80CB-4A80-AB9E-282DAC1C8641}" srcOrd="0" destOrd="0" presId="urn:microsoft.com/office/officeart/2018/2/layout/IconVerticalSolidList"/>
    <dgm:cxn modelId="{932D11C9-FD44-4E7D-827C-8C779818EF03}" type="presOf" srcId="{7BE9DDA9-74B1-4C58-B320-C999B9436BA9}" destId="{E6D3218A-903A-45F5-ADD1-B2CEC219CEFF}" srcOrd="0" destOrd="0" presId="urn:microsoft.com/office/officeart/2018/2/layout/IconVerticalSolidList"/>
    <dgm:cxn modelId="{B2EEE6EB-CD0E-496B-873F-A337B4AD4587}" type="presOf" srcId="{DBD238A9-AD43-4095-ADE9-253F29EF36BB}" destId="{730C39BA-9CD3-42CD-BBB7-D8F0FAF99BE9}" srcOrd="0" destOrd="0" presId="urn:microsoft.com/office/officeart/2018/2/layout/IconVerticalSolidList"/>
    <dgm:cxn modelId="{2CDD31B6-5D83-4E40-A5DA-1DC49A454CB6}" type="presParOf" srcId="{40E2E520-80CB-4A80-AB9E-282DAC1C8641}" destId="{48DD75EB-D12E-4444-AD30-66A5E5F222BE}" srcOrd="0" destOrd="0" presId="urn:microsoft.com/office/officeart/2018/2/layout/IconVerticalSolidList"/>
    <dgm:cxn modelId="{AA3BC545-6926-4276-A5C7-57FD67D68222}" type="presParOf" srcId="{48DD75EB-D12E-4444-AD30-66A5E5F222BE}" destId="{432A6F40-73C1-490A-AE48-D2E456180E00}" srcOrd="0" destOrd="0" presId="urn:microsoft.com/office/officeart/2018/2/layout/IconVerticalSolidList"/>
    <dgm:cxn modelId="{0D3EEC5D-63A8-437E-BCD0-6552CD846559}" type="presParOf" srcId="{48DD75EB-D12E-4444-AD30-66A5E5F222BE}" destId="{4BF23D01-ADFA-4362-832C-EB5DEEB6502A}" srcOrd="1" destOrd="0" presId="urn:microsoft.com/office/officeart/2018/2/layout/IconVerticalSolidList"/>
    <dgm:cxn modelId="{EAC83218-AFA9-4DBF-9F1C-A025FFAC8AD2}" type="presParOf" srcId="{48DD75EB-D12E-4444-AD30-66A5E5F222BE}" destId="{876E0822-01F1-4177-B2B3-FDB0C5F1F14C}" srcOrd="2" destOrd="0" presId="urn:microsoft.com/office/officeart/2018/2/layout/IconVerticalSolidList"/>
    <dgm:cxn modelId="{F5B24F44-C4AE-4E03-8E94-8BFAF94AE759}" type="presParOf" srcId="{48DD75EB-D12E-4444-AD30-66A5E5F222BE}" destId="{E6D3218A-903A-45F5-ADD1-B2CEC219CEFF}" srcOrd="3" destOrd="0" presId="urn:microsoft.com/office/officeart/2018/2/layout/IconVerticalSolidList"/>
    <dgm:cxn modelId="{8CE678D0-18F1-404B-9AFC-7EDD130CAD7C}" type="presParOf" srcId="{40E2E520-80CB-4A80-AB9E-282DAC1C8641}" destId="{D0C575DA-1E63-469D-B7CD-F6F658456129}" srcOrd="1" destOrd="0" presId="urn:microsoft.com/office/officeart/2018/2/layout/IconVerticalSolidList"/>
    <dgm:cxn modelId="{4C2A9E4E-BB4D-4917-AF6A-F067A387ED86}" type="presParOf" srcId="{40E2E520-80CB-4A80-AB9E-282DAC1C8641}" destId="{479BFAE0-5C79-4C93-8446-5F5B870A5B39}" srcOrd="2" destOrd="0" presId="urn:microsoft.com/office/officeart/2018/2/layout/IconVerticalSolidList"/>
    <dgm:cxn modelId="{1A5556A3-F4C3-4FBF-B9E2-097A8AECFF47}" type="presParOf" srcId="{479BFAE0-5C79-4C93-8446-5F5B870A5B39}" destId="{C92FC7A9-2578-4E37-898A-2FBB927BE4FE}" srcOrd="0" destOrd="0" presId="urn:microsoft.com/office/officeart/2018/2/layout/IconVerticalSolidList"/>
    <dgm:cxn modelId="{2964A9D8-2E4A-4235-9F27-05D8ABEED813}" type="presParOf" srcId="{479BFAE0-5C79-4C93-8446-5F5B870A5B39}" destId="{02795DAC-A373-4145-8ABA-140CD82464D3}" srcOrd="1" destOrd="0" presId="urn:microsoft.com/office/officeart/2018/2/layout/IconVerticalSolidList"/>
    <dgm:cxn modelId="{BD4C3B81-6DFF-43AC-B8D5-A8D0C95388E5}" type="presParOf" srcId="{479BFAE0-5C79-4C93-8446-5F5B870A5B39}" destId="{6A5BFBF7-8058-4C90-9D32-C9A5AEB9D80F}" srcOrd="2" destOrd="0" presId="urn:microsoft.com/office/officeart/2018/2/layout/IconVerticalSolidList"/>
    <dgm:cxn modelId="{402288C5-923A-41CD-AAF5-DB090C1EA74A}" type="presParOf" srcId="{479BFAE0-5C79-4C93-8446-5F5B870A5B39}" destId="{730C39BA-9CD3-42CD-BBB7-D8F0FAF99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82AB7D-3732-4BBF-9A4D-CF76A0CDB8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452036-E928-4B84-99B9-DE3EDC134B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Exaustão emocional</a:t>
          </a:r>
        </a:p>
      </dgm:t>
    </dgm:pt>
    <dgm:pt modelId="{33D07CF3-C0AD-4DF5-8AE6-B90F91A8A5B1}" type="parTrans" cxnId="{A8617F01-97C6-438F-9A75-5C632B169E19}">
      <dgm:prSet/>
      <dgm:spPr/>
      <dgm:t>
        <a:bodyPr/>
        <a:lstStyle/>
        <a:p>
          <a:endParaRPr lang="en-US"/>
        </a:p>
      </dgm:t>
    </dgm:pt>
    <dgm:pt modelId="{ADFF3B73-09FA-476B-A20C-14477D3F256F}" type="sibTrans" cxnId="{A8617F01-97C6-438F-9A75-5C632B169E19}">
      <dgm:prSet/>
      <dgm:spPr/>
      <dgm:t>
        <a:bodyPr/>
        <a:lstStyle/>
        <a:p>
          <a:endParaRPr lang="en-US"/>
        </a:p>
      </dgm:t>
    </dgm:pt>
    <dgm:pt modelId="{A0893DAA-5480-4033-AA02-4A7209A1F6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Despersonalização ou cinismo,</a:t>
          </a:r>
        </a:p>
      </dgm:t>
    </dgm:pt>
    <dgm:pt modelId="{1E0558FD-4343-49FE-A9FB-4A2C91368321}" type="parTrans" cxnId="{9A4B7DA8-08EE-40A6-9C8D-652BDC02CCDC}">
      <dgm:prSet/>
      <dgm:spPr/>
      <dgm:t>
        <a:bodyPr/>
        <a:lstStyle/>
        <a:p>
          <a:endParaRPr lang="en-US"/>
        </a:p>
      </dgm:t>
    </dgm:pt>
    <dgm:pt modelId="{CEB7847C-74E2-4F27-8A05-DADFBDE8666A}" type="sibTrans" cxnId="{9A4B7DA8-08EE-40A6-9C8D-652BDC02CCDC}">
      <dgm:prSet/>
      <dgm:spPr/>
      <dgm:t>
        <a:bodyPr/>
        <a:lstStyle/>
        <a:p>
          <a:endParaRPr lang="en-US"/>
        </a:p>
      </dgm:t>
    </dgm:pt>
    <dgm:pt modelId="{6F03E084-138D-4795-A166-755E8C9FB7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Baixa realização pessoal no trabalho, também chamada de eficácia.</a:t>
          </a:r>
        </a:p>
      </dgm:t>
    </dgm:pt>
    <dgm:pt modelId="{E0F970DF-92C8-4BE6-9E42-B5AC818E8AF4}" type="parTrans" cxnId="{64692841-6FFB-462F-8519-E3916DEA756A}">
      <dgm:prSet/>
      <dgm:spPr/>
      <dgm:t>
        <a:bodyPr/>
        <a:lstStyle/>
        <a:p>
          <a:endParaRPr lang="en-US"/>
        </a:p>
      </dgm:t>
    </dgm:pt>
    <dgm:pt modelId="{B1F4993D-47D1-43C8-836B-70EA37F7B87E}" type="sibTrans" cxnId="{64692841-6FFB-462F-8519-E3916DEA756A}">
      <dgm:prSet/>
      <dgm:spPr/>
      <dgm:t>
        <a:bodyPr/>
        <a:lstStyle/>
        <a:p>
          <a:endParaRPr lang="en-US"/>
        </a:p>
      </dgm:t>
    </dgm:pt>
    <dgm:pt modelId="{461FC5A5-546A-419E-8C9A-08D5727A6746}" type="pres">
      <dgm:prSet presAssocID="{EA82AB7D-3732-4BBF-9A4D-CF76A0CDB877}" presName="root" presStyleCnt="0">
        <dgm:presLayoutVars>
          <dgm:dir/>
          <dgm:resizeHandles val="exact"/>
        </dgm:presLayoutVars>
      </dgm:prSet>
      <dgm:spPr/>
    </dgm:pt>
    <dgm:pt modelId="{53608795-63F8-4692-9E1B-DD8625E19B93}" type="pres">
      <dgm:prSet presAssocID="{1C452036-E928-4B84-99B9-DE3EDC134BE8}" presName="compNode" presStyleCnt="0"/>
      <dgm:spPr/>
    </dgm:pt>
    <dgm:pt modelId="{07BE9EB8-1691-47CB-BEA0-BEAD2F387251}" type="pres">
      <dgm:prSet presAssocID="{1C452036-E928-4B84-99B9-DE3EDC134BE8}" presName="bgRect" presStyleLbl="bgShp" presStyleIdx="0" presStyleCnt="3"/>
      <dgm:spPr/>
    </dgm:pt>
    <dgm:pt modelId="{1EDEF019-F51F-4E0F-BF04-1378B1CA52AD}" type="pres">
      <dgm:prSet presAssocID="{1C452036-E928-4B84-99B9-DE3EDC134B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eria vazia com preenchimento sólido"/>
        </a:ext>
      </dgm:extLst>
    </dgm:pt>
    <dgm:pt modelId="{4D1CF89F-6C64-40FF-BFD4-420DA882C54C}" type="pres">
      <dgm:prSet presAssocID="{1C452036-E928-4B84-99B9-DE3EDC134BE8}" presName="spaceRect" presStyleCnt="0"/>
      <dgm:spPr/>
    </dgm:pt>
    <dgm:pt modelId="{E0D621C5-0494-47DB-9374-353585500DE5}" type="pres">
      <dgm:prSet presAssocID="{1C452036-E928-4B84-99B9-DE3EDC134BE8}" presName="parTx" presStyleLbl="revTx" presStyleIdx="0" presStyleCnt="3">
        <dgm:presLayoutVars>
          <dgm:chMax val="0"/>
          <dgm:chPref val="0"/>
        </dgm:presLayoutVars>
      </dgm:prSet>
      <dgm:spPr/>
    </dgm:pt>
    <dgm:pt modelId="{58DD6261-20C0-4147-A110-CAE3FA21EE12}" type="pres">
      <dgm:prSet presAssocID="{ADFF3B73-09FA-476B-A20C-14477D3F256F}" presName="sibTrans" presStyleCnt="0"/>
      <dgm:spPr/>
    </dgm:pt>
    <dgm:pt modelId="{12EADC67-4DD0-4B97-96A9-305E04AD1A0C}" type="pres">
      <dgm:prSet presAssocID="{A0893DAA-5480-4033-AA02-4A7209A1F68C}" presName="compNode" presStyleCnt="0"/>
      <dgm:spPr/>
    </dgm:pt>
    <dgm:pt modelId="{4C2A7261-0056-476F-B526-896C43DEA193}" type="pres">
      <dgm:prSet presAssocID="{A0893DAA-5480-4033-AA02-4A7209A1F68C}" presName="bgRect" presStyleLbl="bgShp" presStyleIdx="1" presStyleCnt="3"/>
      <dgm:spPr/>
    </dgm:pt>
    <dgm:pt modelId="{85260B73-49BE-482E-A83C-D5F5043112A1}" type="pres">
      <dgm:prSet presAssocID="{A0893DAA-5480-4033-AA02-4A7209A1F6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774C5A77-3F86-4234-A566-5EB2081728C7}" type="pres">
      <dgm:prSet presAssocID="{A0893DAA-5480-4033-AA02-4A7209A1F68C}" presName="spaceRect" presStyleCnt="0"/>
      <dgm:spPr/>
    </dgm:pt>
    <dgm:pt modelId="{C7519B6D-2F32-4AAA-AF29-74CF1436F2A9}" type="pres">
      <dgm:prSet presAssocID="{A0893DAA-5480-4033-AA02-4A7209A1F68C}" presName="parTx" presStyleLbl="revTx" presStyleIdx="1" presStyleCnt="3">
        <dgm:presLayoutVars>
          <dgm:chMax val="0"/>
          <dgm:chPref val="0"/>
        </dgm:presLayoutVars>
      </dgm:prSet>
      <dgm:spPr/>
    </dgm:pt>
    <dgm:pt modelId="{1292C624-1FE5-40C0-AF39-79E66FAFCE26}" type="pres">
      <dgm:prSet presAssocID="{CEB7847C-74E2-4F27-8A05-DADFBDE8666A}" presName="sibTrans" presStyleCnt="0"/>
      <dgm:spPr/>
    </dgm:pt>
    <dgm:pt modelId="{C7CB7F80-84CB-4A9C-BF36-B154808582A8}" type="pres">
      <dgm:prSet presAssocID="{6F03E084-138D-4795-A166-755E8C9FB70A}" presName="compNode" presStyleCnt="0"/>
      <dgm:spPr/>
    </dgm:pt>
    <dgm:pt modelId="{ADB7020E-A4A3-4E8C-8ED8-76DF3B0100C6}" type="pres">
      <dgm:prSet presAssocID="{6F03E084-138D-4795-A166-755E8C9FB70A}" presName="bgRect" presStyleLbl="bgShp" presStyleIdx="2" presStyleCnt="3"/>
      <dgm:spPr/>
    </dgm:pt>
    <dgm:pt modelId="{449AD4C2-C9D4-4D71-A36E-40DEFF4AB0C7}" type="pres">
      <dgm:prSet presAssocID="{6F03E084-138D-4795-A166-755E8C9FB70A}" presName="iconRect" presStyleLbl="node1" presStyleIdx="2" presStyleCnt="3" custScaleX="226255" custScaleY="1512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ção estrutura de tópicos"/>
        </a:ext>
      </dgm:extLst>
    </dgm:pt>
    <dgm:pt modelId="{E4855FCB-4C99-476B-8322-DD61D126E129}" type="pres">
      <dgm:prSet presAssocID="{6F03E084-138D-4795-A166-755E8C9FB70A}" presName="spaceRect" presStyleCnt="0"/>
      <dgm:spPr/>
    </dgm:pt>
    <dgm:pt modelId="{DBEB4955-0CCC-4FB5-BBD9-BFB016715FD4}" type="pres">
      <dgm:prSet presAssocID="{6F03E084-138D-4795-A166-755E8C9FB7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617F01-97C6-438F-9A75-5C632B169E19}" srcId="{EA82AB7D-3732-4BBF-9A4D-CF76A0CDB877}" destId="{1C452036-E928-4B84-99B9-DE3EDC134BE8}" srcOrd="0" destOrd="0" parTransId="{33D07CF3-C0AD-4DF5-8AE6-B90F91A8A5B1}" sibTransId="{ADFF3B73-09FA-476B-A20C-14477D3F256F}"/>
    <dgm:cxn modelId="{D04FE33F-434C-48EF-A8A8-274F49A5B719}" type="presOf" srcId="{EA82AB7D-3732-4BBF-9A4D-CF76A0CDB877}" destId="{461FC5A5-546A-419E-8C9A-08D5727A6746}" srcOrd="0" destOrd="0" presId="urn:microsoft.com/office/officeart/2018/2/layout/IconVerticalSolidList"/>
    <dgm:cxn modelId="{64692841-6FFB-462F-8519-E3916DEA756A}" srcId="{EA82AB7D-3732-4BBF-9A4D-CF76A0CDB877}" destId="{6F03E084-138D-4795-A166-755E8C9FB70A}" srcOrd="2" destOrd="0" parTransId="{E0F970DF-92C8-4BE6-9E42-B5AC818E8AF4}" sibTransId="{B1F4993D-47D1-43C8-836B-70EA37F7B87E}"/>
    <dgm:cxn modelId="{280E8448-F76B-415F-8A67-4BAAEC8B569A}" type="presOf" srcId="{A0893DAA-5480-4033-AA02-4A7209A1F68C}" destId="{C7519B6D-2F32-4AAA-AF29-74CF1436F2A9}" srcOrd="0" destOrd="0" presId="urn:microsoft.com/office/officeart/2018/2/layout/IconVerticalSolidList"/>
    <dgm:cxn modelId="{7729D792-3800-47B7-964C-7AD88797A322}" type="presOf" srcId="{6F03E084-138D-4795-A166-755E8C9FB70A}" destId="{DBEB4955-0CCC-4FB5-BBD9-BFB016715FD4}" srcOrd="0" destOrd="0" presId="urn:microsoft.com/office/officeart/2018/2/layout/IconVerticalSolidList"/>
    <dgm:cxn modelId="{9A4B7DA8-08EE-40A6-9C8D-652BDC02CCDC}" srcId="{EA82AB7D-3732-4BBF-9A4D-CF76A0CDB877}" destId="{A0893DAA-5480-4033-AA02-4A7209A1F68C}" srcOrd="1" destOrd="0" parTransId="{1E0558FD-4343-49FE-A9FB-4A2C91368321}" sibTransId="{CEB7847C-74E2-4F27-8A05-DADFBDE8666A}"/>
    <dgm:cxn modelId="{F8F367B9-BEA5-4F4B-8129-40CF4BE08E4D}" type="presOf" srcId="{1C452036-E928-4B84-99B9-DE3EDC134BE8}" destId="{E0D621C5-0494-47DB-9374-353585500DE5}" srcOrd="0" destOrd="0" presId="urn:microsoft.com/office/officeart/2018/2/layout/IconVerticalSolidList"/>
    <dgm:cxn modelId="{C7231CE3-A165-49DC-A243-5218EC7AEED3}" type="presParOf" srcId="{461FC5A5-546A-419E-8C9A-08D5727A6746}" destId="{53608795-63F8-4692-9E1B-DD8625E19B93}" srcOrd="0" destOrd="0" presId="urn:microsoft.com/office/officeart/2018/2/layout/IconVerticalSolidList"/>
    <dgm:cxn modelId="{8ED8F720-B9F1-4143-81B5-2C3D21C64968}" type="presParOf" srcId="{53608795-63F8-4692-9E1B-DD8625E19B93}" destId="{07BE9EB8-1691-47CB-BEA0-BEAD2F387251}" srcOrd="0" destOrd="0" presId="urn:microsoft.com/office/officeart/2018/2/layout/IconVerticalSolidList"/>
    <dgm:cxn modelId="{FC6D68A7-60E4-498C-A794-E168BE24AF5A}" type="presParOf" srcId="{53608795-63F8-4692-9E1B-DD8625E19B93}" destId="{1EDEF019-F51F-4E0F-BF04-1378B1CA52AD}" srcOrd="1" destOrd="0" presId="urn:microsoft.com/office/officeart/2018/2/layout/IconVerticalSolidList"/>
    <dgm:cxn modelId="{F6090CF8-F4A0-4CED-A9E9-70356E6E2E87}" type="presParOf" srcId="{53608795-63F8-4692-9E1B-DD8625E19B93}" destId="{4D1CF89F-6C64-40FF-BFD4-420DA882C54C}" srcOrd="2" destOrd="0" presId="urn:microsoft.com/office/officeart/2018/2/layout/IconVerticalSolidList"/>
    <dgm:cxn modelId="{7DBA79C6-CF7E-4B4E-9FB3-0F3E27EF7BA2}" type="presParOf" srcId="{53608795-63F8-4692-9E1B-DD8625E19B93}" destId="{E0D621C5-0494-47DB-9374-353585500DE5}" srcOrd="3" destOrd="0" presId="urn:microsoft.com/office/officeart/2018/2/layout/IconVerticalSolidList"/>
    <dgm:cxn modelId="{D2DF123D-3D47-44DF-BFC7-34556D02CE5D}" type="presParOf" srcId="{461FC5A5-546A-419E-8C9A-08D5727A6746}" destId="{58DD6261-20C0-4147-A110-CAE3FA21EE12}" srcOrd="1" destOrd="0" presId="urn:microsoft.com/office/officeart/2018/2/layout/IconVerticalSolidList"/>
    <dgm:cxn modelId="{1F741921-1D49-4E0F-A2E4-BDC8F5E9CFE7}" type="presParOf" srcId="{461FC5A5-546A-419E-8C9A-08D5727A6746}" destId="{12EADC67-4DD0-4B97-96A9-305E04AD1A0C}" srcOrd="2" destOrd="0" presId="urn:microsoft.com/office/officeart/2018/2/layout/IconVerticalSolidList"/>
    <dgm:cxn modelId="{C14DBD66-FF37-4296-B083-D3FED6699121}" type="presParOf" srcId="{12EADC67-4DD0-4B97-96A9-305E04AD1A0C}" destId="{4C2A7261-0056-476F-B526-896C43DEA193}" srcOrd="0" destOrd="0" presId="urn:microsoft.com/office/officeart/2018/2/layout/IconVerticalSolidList"/>
    <dgm:cxn modelId="{94029125-10B2-4831-9E7C-41BE3856EB7B}" type="presParOf" srcId="{12EADC67-4DD0-4B97-96A9-305E04AD1A0C}" destId="{85260B73-49BE-482E-A83C-D5F5043112A1}" srcOrd="1" destOrd="0" presId="urn:microsoft.com/office/officeart/2018/2/layout/IconVerticalSolidList"/>
    <dgm:cxn modelId="{6C8C0355-8FE9-44DE-8561-2140C700F880}" type="presParOf" srcId="{12EADC67-4DD0-4B97-96A9-305E04AD1A0C}" destId="{774C5A77-3F86-4234-A566-5EB2081728C7}" srcOrd="2" destOrd="0" presId="urn:microsoft.com/office/officeart/2018/2/layout/IconVerticalSolidList"/>
    <dgm:cxn modelId="{CB99BEC2-D5A8-48FD-8749-B2FB2FDB905B}" type="presParOf" srcId="{12EADC67-4DD0-4B97-96A9-305E04AD1A0C}" destId="{C7519B6D-2F32-4AAA-AF29-74CF1436F2A9}" srcOrd="3" destOrd="0" presId="urn:microsoft.com/office/officeart/2018/2/layout/IconVerticalSolidList"/>
    <dgm:cxn modelId="{18AEC647-B535-4890-B0B2-EA10DC7809C9}" type="presParOf" srcId="{461FC5A5-546A-419E-8C9A-08D5727A6746}" destId="{1292C624-1FE5-40C0-AF39-79E66FAFCE26}" srcOrd="3" destOrd="0" presId="urn:microsoft.com/office/officeart/2018/2/layout/IconVerticalSolidList"/>
    <dgm:cxn modelId="{C529E445-08BD-4CA8-9BA9-ED1442E546D4}" type="presParOf" srcId="{461FC5A5-546A-419E-8C9A-08D5727A6746}" destId="{C7CB7F80-84CB-4A9C-BF36-B154808582A8}" srcOrd="4" destOrd="0" presId="urn:microsoft.com/office/officeart/2018/2/layout/IconVerticalSolidList"/>
    <dgm:cxn modelId="{F6797B6C-C3B5-4AA2-BBFF-1F5447A9C58F}" type="presParOf" srcId="{C7CB7F80-84CB-4A9C-BF36-B154808582A8}" destId="{ADB7020E-A4A3-4E8C-8ED8-76DF3B0100C6}" srcOrd="0" destOrd="0" presId="urn:microsoft.com/office/officeart/2018/2/layout/IconVerticalSolidList"/>
    <dgm:cxn modelId="{1142C4E0-A01F-4BC7-9D91-7D7CDD133494}" type="presParOf" srcId="{C7CB7F80-84CB-4A9C-BF36-B154808582A8}" destId="{449AD4C2-C9D4-4D71-A36E-40DEFF4AB0C7}" srcOrd="1" destOrd="0" presId="urn:microsoft.com/office/officeart/2018/2/layout/IconVerticalSolidList"/>
    <dgm:cxn modelId="{BB86AA95-7018-4059-897F-8D8B65F6BEA6}" type="presParOf" srcId="{C7CB7F80-84CB-4A9C-BF36-B154808582A8}" destId="{E4855FCB-4C99-476B-8322-DD61D126E129}" srcOrd="2" destOrd="0" presId="urn:microsoft.com/office/officeart/2018/2/layout/IconVerticalSolidList"/>
    <dgm:cxn modelId="{296CEE7C-E066-4E6C-AA61-1318B022999E}" type="presParOf" srcId="{C7CB7F80-84CB-4A9C-BF36-B154808582A8}" destId="{DBEB4955-0CCC-4FB5-BBD9-BFB016715F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C4EA-0FAF-40E8-86D1-A9B8743CE72C}">
      <dsp:nvSpPr>
        <dsp:cNvPr id="0" name=""/>
        <dsp:cNvSpPr/>
      </dsp:nvSpPr>
      <dsp:spPr>
        <a:xfrm>
          <a:off x="301784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CBE4-8538-4222-B7F9-2C38E9C1D33B}">
      <dsp:nvSpPr>
        <dsp:cNvPr id="0" name=""/>
        <dsp:cNvSpPr/>
      </dsp:nvSpPr>
      <dsp:spPr>
        <a:xfrm>
          <a:off x="499679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80C4-DCB4-4EF3-A2CF-FD9801CA7CD2}">
      <dsp:nvSpPr>
        <dsp:cNvPr id="0" name=""/>
        <dsp:cNvSpPr/>
      </dsp:nvSpPr>
      <dsp:spPr>
        <a:xfrm>
          <a:off x="4942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Introdução</a:t>
          </a:r>
          <a:endParaRPr lang="en-US" sz="1600" kern="1200" dirty="0"/>
        </a:p>
      </dsp:txBody>
      <dsp:txXfrm>
        <a:off x="4942" y="1361051"/>
        <a:ext cx="1522265" cy="608906"/>
      </dsp:txXfrm>
    </dsp:sp>
    <dsp:sp modelId="{E1A75670-BD7B-4A9B-836C-3ED48E45FE76}">
      <dsp:nvSpPr>
        <dsp:cNvPr id="0" name=""/>
        <dsp:cNvSpPr/>
      </dsp:nvSpPr>
      <dsp:spPr>
        <a:xfrm>
          <a:off x="2090446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B5B82-EF80-4D66-A39A-919F5F43A256}">
      <dsp:nvSpPr>
        <dsp:cNvPr id="0" name=""/>
        <dsp:cNvSpPr/>
      </dsp:nvSpPr>
      <dsp:spPr>
        <a:xfrm>
          <a:off x="2288341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BEBA-1C01-46A4-9D07-1F0AB1BD7B7C}">
      <dsp:nvSpPr>
        <dsp:cNvPr id="0" name=""/>
        <dsp:cNvSpPr/>
      </dsp:nvSpPr>
      <dsp:spPr>
        <a:xfrm>
          <a:off x="1793605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Objetivos</a:t>
          </a:r>
          <a:endParaRPr lang="en-US" sz="1600" kern="1200" dirty="0"/>
        </a:p>
      </dsp:txBody>
      <dsp:txXfrm>
        <a:off x="1793605" y="1361051"/>
        <a:ext cx="1522265" cy="608906"/>
      </dsp:txXfrm>
    </dsp:sp>
    <dsp:sp modelId="{38039D35-F786-4E6E-809C-EDE15B9690BD}">
      <dsp:nvSpPr>
        <dsp:cNvPr id="0" name=""/>
        <dsp:cNvSpPr/>
      </dsp:nvSpPr>
      <dsp:spPr>
        <a:xfrm>
          <a:off x="3879108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AE8D-51DE-4597-AB2F-3C72A71E88C1}">
      <dsp:nvSpPr>
        <dsp:cNvPr id="0" name=""/>
        <dsp:cNvSpPr/>
      </dsp:nvSpPr>
      <dsp:spPr>
        <a:xfrm>
          <a:off x="4077003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1295-FB96-4A81-AC59-9AEBBAAD6B46}">
      <dsp:nvSpPr>
        <dsp:cNvPr id="0" name=""/>
        <dsp:cNvSpPr/>
      </dsp:nvSpPr>
      <dsp:spPr>
        <a:xfrm>
          <a:off x="3582267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/>
            <a:t>Referencial</a:t>
          </a:r>
          <a:endParaRPr lang="en-US" sz="1600" kern="1200"/>
        </a:p>
      </dsp:txBody>
      <dsp:txXfrm>
        <a:off x="3582267" y="1361051"/>
        <a:ext cx="1522265" cy="608906"/>
      </dsp:txXfrm>
    </dsp:sp>
    <dsp:sp modelId="{DB7BBD3A-1CDC-4F00-93D8-7D5EA38423E7}">
      <dsp:nvSpPr>
        <dsp:cNvPr id="0" name=""/>
        <dsp:cNvSpPr/>
      </dsp:nvSpPr>
      <dsp:spPr>
        <a:xfrm>
          <a:off x="5667771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910D-480D-466E-A098-E5EB66D07FE3}">
      <dsp:nvSpPr>
        <dsp:cNvPr id="0" name=""/>
        <dsp:cNvSpPr/>
      </dsp:nvSpPr>
      <dsp:spPr>
        <a:xfrm>
          <a:off x="5865665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1E647-04AE-4895-B0F0-DA9D2F4A2CA0}">
      <dsp:nvSpPr>
        <dsp:cNvPr id="0" name=""/>
        <dsp:cNvSpPr/>
      </dsp:nvSpPr>
      <dsp:spPr>
        <a:xfrm>
          <a:off x="5370929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Hipótese </a:t>
          </a:r>
          <a:endParaRPr lang="en-US" sz="1600" kern="1200" dirty="0"/>
        </a:p>
      </dsp:txBody>
      <dsp:txXfrm>
        <a:off x="5370929" y="1361051"/>
        <a:ext cx="1522265" cy="608906"/>
      </dsp:txXfrm>
    </dsp:sp>
    <dsp:sp modelId="{BC4FB044-E841-4574-986B-2F7143F37757}">
      <dsp:nvSpPr>
        <dsp:cNvPr id="0" name=""/>
        <dsp:cNvSpPr/>
      </dsp:nvSpPr>
      <dsp:spPr>
        <a:xfrm>
          <a:off x="7456433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7293F-28B2-4C46-9328-B2BF5637567D}">
      <dsp:nvSpPr>
        <dsp:cNvPr id="0" name=""/>
        <dsp:cNvSpPr/>
      </dsp:nvSpPr>
      <dsp:spPr>
        <a:xfrm>
          <a:off x="7654327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26B7-0398-4757-B0E5-3336F3D24156}">
      <dsp:nvSpPr>
        <dsp:cNvPr id="0" name=""/>
        <dsp:cNvSpPr/>
      </dsp:nvSpPr>
      <dsp:spPr>
        <a:xfrm>
          <a:off x="7159591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Procedimentos metodológicos</a:t>
          </a:r>
          <a:endParaRPr lang="en-US" sz="1600" kern="1200" dirty="0"/>
        </a:p>
      </dsp:txBody>
      <dsp:txXfrm>
        <a:off x="7159591" y="1361051"/>
        <a:ext cx="1522265" cy="608906"/>
      </dsp:txXfrm>
    </dsp:sp>
    <dsp:sp modelId="{9F7C2001-69F5-468A-986A-DA2B2F8A24A3}">
      <dsp:nvSpPr>
        <dsp:cNvPr id="0" name=""/>
        <dsp:cNvSpPr/>
      </dsp:nvSpPr>
      <dsp:spPr>
        <a:xfrm>
          <a:off x="1196115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ACB2-2BE0-4C6A-95E3-B5F28B6CE07E}">
      <dsp:nvSpPr>
        <dsp:cNvPr id="0" name=""/>
        <dsp:cNvSpPr/>
      </dsp:nvSpPr>
      <dsp:spPr>
        <a:xfrm>
          <a:off x="1394010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13A8C-023B-42C3-935F-46DC40888D57}">
      <dsp:nvSpPr>
        <dsp:cNvPr id="0" name=""/>
        <dsp:cNvSpPr/>
      </dsp:nvSpPr>
      <dsp:spPr>
        <a:xfrm>
          <a:off x="899274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Resultados</a:t>
          </a:r>
          <a:endParaRPr lang="en-US" sz="1600" kern="1200" dirty="0"/>
        </a:p>
      </dsp:txBody>
      <dsp:txXfrm>
        <a:off x="899274" y="3568336"/>
        <a:ext cx="1522265" cy="608906"/>
      </dsp:txXfrm>
    </dsp:sp>
    <dsp:sp modelId="{F98FF517-8C05-4434-AA76-972966807A15}">
      <dsp:nvSpPr>
        <dsp:cNvPr id="0" name=""/>
        <dsp:cNvSpPr/>
      </dsp:nvSpPr>
      <dsp:spPr>
        <a:xfrm>
          <a:off x="3025375" y="233329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5D65-59DE-4002-8725-ADCF3DAB74DE}">
      <dsp:nvSpPr>
        <dsp:cNvPr id="0" name=""/>
        <dsp:cNvSpPr/>
      </dsp:nvSpPr>
      <dsp:spPr>
        <a:xfrm>
          <a:off x="3190131" y="2530931"/>
          <a:ext cx="532792" cy="5327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B5C9-7EF6-437A-A9E6-1DA5F017D0F6}">
      <dsp:nvSpPr>
        <dsp:cNvPr id="0" name=""/>
        <dsp:cNvSpPr/>
      </dsp:nvSpPr>
      <dsp:spPr>
        <a:xfrm>
          <a:off x="2687936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noProof="0"/>
            <a:t>Discussões</a:t>
          </a:r>
          <a:endParaRPr lang="en-US" sz="1600" kern="1200" dirty="0"/>
        </a:p>
      </dsp:txBody>
      <dsp:txXfrm>
        <a:off x="2687936" y="3568336"/>
        <a:ext cx="1522265" cy="608906"/>
      </dsp:txXfrm>
    </dsp:sp>
    <dsp:sp modelId="{D4186540-87AB-43D1-95B5-3C4828E13909}">
      <dsp:nvSpPr>
        <dsp:cNvPr id="0" name=""/>
        <dsp:cNvSpPr/>
      </dsp:nvSpPr>
      <dsp:spPr>
        <a:xfrm>
          <a:off x="4773440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D9EEB-E898-4AFE-8D6A-263D36F10349}">
      <dsp:nvSpPr>
        <dsp:cNvPr id="0" name=""/>
        <dsp:cNvSpPr/>
      </dsp:nvSpPr>
      <dsp:spPr>
        <a:xfrm>
          <a:off x="4971334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F2A1-30A5-476F-95F7-C0E55F80B59F}">
      <dsp:nvSpPr>
        <dsp:cNvPr id="0" name=""/>
        <dsp:cNvSpPr/>
      </dsp:nvSpPr>
      <dsp:spPr>
        <a:xfrm>
          <a:off x="4476598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Conclusões </a:t>
          </a:r>
          <a:endParaRPr lang="en-US" sz="1600" kern="1200" dirty="0"/>
        </a:p>
      </dsp:txBody>
      <dsp:txXfrm>
        <a:off x="4476598" y="3568336"/>
        <a:ext cx="1522265" cy="608906"/>
      </dsp:txXfrm>
    </dsp:sp>
    <dsp:sp modelId="{D6FF045A-C9A1-4D5C-B405-EB11CA228CE2}">
      <dsp:nvSpPr>
        <dsp:cNvPr id="0" name=""/>
        <dsp:cNvSpPr/>
      </dsp:nvSpPr>
      <dsp:spPr>
        <a:xfrm>
          <a:off x="6562102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508B1-A45E-4533-A7E5-8A8FD2427E71}">
      <dsp:nvSpPr>
        <dsp:cNvPr id="0" name=""/>
        <dsp:cNvSpPr/>
      </dsp:nvSpPr>
      <dsp:spPr>
        <a:xfrm>
          <a:off x="6759996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B617-3E4C-4928-9717-237E61947E00}">
      <dsp:nvSpPr>
        <dsp:cNvPr id="0" name=""/>
        <dsp:cNvSpPr/>
      </dsp:nvSpPr>
      <dsp:spPr>
        <a:xfrm>
          <a:off x="6265260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Trabalhos futuros</a:t>
          </a:r>
          <a:endParaRPr lang="en-US" sz="1600" kern="1200" dirty="0"/>
        </a:p>
      </dsp:txBody>
      <dsp:txXfrm>
        <a:off x="6265260" y="3568336"/>
        <a:ext cx="1522265" cy="608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AC5-5320-41A9-BF4D-F9056BCB6E61}">
      <dsp:nvSpPr>
        <dsp:cNvPr id="0" name=""/>
        <dsp:cNvSpPr/>
      </dsp:nvSpPr>
      <dsp:spPr>
        <a:xfrm>
          <a:off x="0" y="0"/>
          <a:ext cx="7169988" cy="1581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/>
            <a:t>Poucos estudos investigam buscam entender a adaptabilidade na Engenharia de Software</a:t>
          </a:r>
        </a:p>
      </dsp:txBody>
      <dsp:txXfrm>
        <a:off x="46317" y="46317"/>
        <a:ext cx="5535516" cy="1488738"/>
      </dsp:txXfrm>
    </dsp:sp>
    <dsp:sp modelId="{57E0E0E7-DCC2-49D7-BF7B-E828FA272A79}">
      <dsp:nvSpPr>
        <dsp:cNvPr id="0" name=""/>
        <dsp:cNvSpPr/>
      </dsp:nvSpPr>
      <dsp:spPr>
        <a:xfrm>
          <a:off x="1265291" y="1932788"/>
          <a:ext cx="7169988" cy="1581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 dirty="0"/>
            <a:t>Ausência de estudos adaptabilidade como Características individual </a:t>
          </a:r>
        </a:p>
      </dsp:txBody>
      <dsp:txXfrm>
        <a:off x="1311608" y="1979105"/>
        <a:ext cx="4784170" cy="1488738"/>
      </dsp:txXfrm>
    </dsp:sp>
    <dsp:sp modelId="{53EB1E62-BC5D-4328-BE71-A0671D4F3FB2}">
      <dsp:nvSpPr>
        <dsp:cNvPr id="0" name=""/>
        <dsp:cNvSpPr/>
      </dsp:nvSpPr>
      <dsp:spPr>
        <a:xfrm>
          <a:off x="6142096" y="1243134"/>
          <a:ext cx="1027891" cy="10278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73371" y="1243134"/>
        <a:ext cx="565341" cy="773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8062A-AF4F-4F67-BB67-A4946E6FA075}">
      <dsp:nvSpPr>
        <dsp:cNvPr id="0" name=""/>
        <dsp:cNvSpPr/>
      </dsp:nvSpPr>
      <dsp:spPr>
        <a:xfrm>
          <a:off x="2471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(I) resolver problemas criativamente;</a:t>
          </a:r>
        </a:p>
      </dsp:txBody>
      <dsp:txXfrm>
        <a:off x="2471" y="482726"/>
        <a:ext cx="1960543" cy="1176326"/>
      </dsp:txXfrm>
    </dsp:sp>
    <dsp:sp modelId="{3B0C57E1-19D1-40A8-BF23-E2E153B70045}">
      <dsp:nvSpPr>
        <dsp:cNvPr id="0" name=""/>
        <dsp:cNvSpPr/>
      </dsp:nvSpPr>
      <dsp:spPr>
        <a:xfrm>
          <a:off x="2159069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(II) lidar com situações de trabalho incertas e imprevisíveis;</a:t>
          </a:r>
        </a:p>
      </dsp:txBody>
      <dsp:txXfrm>
        <a:off x="2159069" y="482726"/>
        <a:ext cx="1960543" cy="1176326"/>
      </dsp:txXfrm>
    </dsp:sp>
    <dsp:sp modelId="{D3A1799A-CC7F-437E-9708-E0AB0E6C2D1E}">
      <dsp:nvSpPr>
        <dsp:cNvPr id="0" name=""/>
        <dsp:cNvSpPr/>
      </dsp:nvSpPr>
      <dsp:spPr>
        <a:xfrm>
          <a:off x="4315667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(III)adaptabilidade cultural;</a:t>
          </a:r>
        </a:p>
      </dsp:txBody>
      <dsp:txXfrm>
        <a:off x="4315667" y="482726"/>
        <a:ext cx="1960543" cy="1176326"/>
      </dsp:txXfrm>
    </dsp:sp>
    <dsp:sp modelId="{1BEAF9A7-DE2F-4BAD-B27B-AC829D95DC99}">
      <dsp:nvSpPr>
        <dsp:cNvPr id="0" name=""/>
        <dsp:cNvSpPr/>
      </dsp:nvSpPr>
      <dsp:spPr>
        <a:xfrm>
          <a:off x="6472265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(IV)adaptabilidade física; </a:t>
          </a:r>
        </a:p>
      </dsp:txBody>
      <dsp:txXfrm>
        <a:off x="6472265" y="482726"/>
        <a:ext cx="1960543" cy="1176326"/>
      </dsp:txXfrm>
    </dsp:sp>
    <dsp:sp modelId="{99AF9175-84EF-49A7-BEDE-31CD0F48E76D}">
      <dsp:nvSpPr>
        <dsp:cNvPr id="0" name=""/>
        <dsp:cNvSpPr/>
      </dsp:nvSpPr>
      <dsp:spPr>
        <a:xfrm>
          <a:off x="2471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(V)lidar com o estresse do trabalho; </a:t>
          </a:r>
        </a:p>
      </dsp:txBody>
      <dsp:txXfrm>
        <a:off x="2471" y="1855107"/>
        <a:ext cx="1960543" cy="1176326"/>
      </dsp:txXfrm>
    </dsp:sp>
    <dsp:sp modelId="{9918DC4C-9C1E-4CA1-9693-8D2F38BACDEC}">
      <dsp:nvSpPr>
        <dsp:cNvPr id="0" name=""/>
        <dsp:cNvSpPr/>
      </dsp:nvSpPr>
      <dsp:spPr>
        <a:xfrm>
          <a:off x="2159069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(VI) lidar com situações de emergências ou crise</a:t>
          </a:r>
        </a:p>
      </dsp:txBody>
      <dsp:txXfrm>
        <a:off x="2159069" y="1855107"/>
        <a:ext cx="1960543" cy="1176326"/>
      </dsp:txXfrm>
    </dsp:sp>
    <dsp:sp modelId="{37A24FE3-38D4-492E-8C30-637513704FF6}">
      <dsp:nvSpPr>
        <dsp:cNvPr id="0" name=""/>
        <dsp:cNvSpPr/>
      </dsp:nvSpPr>
      <dsp:spPr>
        <a:xfrm>
          <a:off x="4315667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(VII)aprender novas tarefas de trabalho, tecnologias e procedimentos;</a:t>
          </a:r>
        </a:p>
      </dsp:txBody>
      <dsp:txXfrm>
        <a:off x="4315667" y="1855107"/>
        <a:ext cx="1960543" cy="1176326"/>
      </dsp:txXfrm>
    </dsp:sp>
    <dsp:sp modelId="{1BEED138-1BD6-454C-A764-52852B54F47E}">
      <dsp:nvSpPr>
        <dsp:cNvPr id="0" name=""/>
        <dsp:cNvSpPr/>
      </dsp:nvSpPr>
      <dsp:spPr>
        <a:xfrm>
          <a:off x="6472265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(VIII)adaptabilidade interpessoal;</a:t>
          </a:r>
        </a:p>
      </dsp:txBody>
      <dsp:txXfrm>
        <a:off x="6472265" y="1855107"/>
        <a:ext cx="1960543" cy="1176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6828F-7C7E-42D8-AF66-893C19F30171}">
      <dsp:nvSpPr>
        <dsp:cNvPr id="0" name=""/>
        <dsp:cNvSpPr/>
      </dsp:nvSpPr>
      <dsp:spPr>
        <a:xfrm>
          <a:off x="292699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BB60-A564-43EA-8AD3-C3E15C057E5C}">
      <dsp:nvSpPr>
        <dsp:cNvPr id="0" name=""/>
        <dsp:cNvSpPr/>
      </dsp:nvSpPr>
      <dsp:spPr>
        <a:xfrm>
          <a:off x="484881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5126-38CD-448C-8BB3-56079A3307DA}">
      <dsp:nvSpPr>
        <dsp:cNvPr id="0" name=""/>
        <dsp:cNvSpPr/>
      </dsp:nvSpPr>
      <dsp:spPr>
        <a:xfrm>
          <a:off x="4427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resolução de problemas</a:t>
          </a:r>
          <a:r>
            <a:rPr lang="pt-BR" sz="1100" kern="1200" dirty="0"/>
            <a:t>,</a:t>
          </a:r>
        </a:p>
      </dsp:txBody>
      <dsp:txXfrm>
        <a:off x="4427" y="2052744"/>
        <a:ext cx="1478320" cy="591328"/>
      </dsp:txXfrm>
    </dsp:sp>
    <dsp:sp modelId="{F3E5E97E-F1E5-44E5-8521-15588D49209E}">
      <dsp:nvSpPr>
        <dsp:cNvPr id="0" name=""/>
        <dsp:cNvSpPr/>
      </dsp:nvSpPr>
      <dsp:spPr>
        <a:xfrm>
          <a:off x="202972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85E06-7E51-48A6-AF94-5CAA01557DA1}">
      <dsp:nvSpPr>
        <dsp:cNvPr id="0" name=""/>
        <dsp:cNvSpPr/>
      </dsp:nvSpPr>
      <dsp:spPr>
        <a:xfrm>
          <a:off x="2221907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32DA6-3B0A-4217-995E-10F54ED2C76A}">
      <dsp:nvSpPr>
        <dsp:cNvPr id="0" name=""/>
        <dsp:cNvSpPr/>
      </dsp:nvSpPr>
      <dsp:spPr>
        <a:xfrm>
          <a:off x="1741453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reatividade diante de Emergências ou Circunstâncias Inesperadas,</a:t>
          </a:r>
          <a:endParaRPr lang="pt-BR" sz="1100" kern="1200" dirty="0"/>
        </a:p>
      </dsp:txBody>
      <dsp:txXfrm>
        <a:off x="1741453" y="2052744"/>
        <a:ext cx="1478320" cy="591328"/>
      </dsp:txXfrm>
    </dsp:sp>
    <dsp:sp modelId="{5EBAB759-3BC0-4462-8A3F-092285E91A1A}">
      <dsp:nvSpPr>
        <dsp:cNvPr id="0" name=""/>
        <dsp:cNvSpPr/>
      </dsp:nvSpPr>
      <dsp:spPr>
        <a:xfrm>
          <a:off x="3766752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35B8-CB78-4ECF-BCF5-342C07669156}">
      <dsp:nvSpPr>
        <dsp:cNvPr id="0" name=""/>
        <dsp:cNvSpPr/>
      </dsp:nvSpPr>
      <dsp:spPr>
        <a:xfrm>
          <a:off x="3958933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0135C-3211-4578-BD79-7A3264FC80D4}">
      <dsp:nvSpPr>
        <dsp:cNvPr id="0" name=""/>
        <dsp:cNvSpPr/>
      </dsp:nvSpPr>
      <dsp:spPr>
        <a:xfrm>
          <a:off x="3478479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Adaptabilidade Interpessoal</a:t>
          </a:r>
        </a:p>
      </dsp:txBody>
      <dsp:txXfrm>
        <a:off x="3478479" y="2052744"/>
        <a:ext cx="1478320" cy="591328"/>
      </dsp:txXfrm>
    </dsp:sp>
    <dsp:sp modelId="{EF2BE2F9-8DD8-4C06-8AC0-62431B349EFD}">
      <dsp:nvSpPr>
        <dsp:cNvPr id="0" name=""/>
        <dsp:cNvSpPr/>
      </dsp:nvSpPr>
      <dsp:spPr>
        <a:xfrm>
          <a:off x="5503778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0F913-31E7-46A7-A222-311D6AB2781B}">
      <dsp:nvSpPr>
        <dsp:cNvPr id="0" name=""/>
        <dsp:cNvSpPr/>
      </dsp:nvSpPr>
      <dsp:spPr>
        <a:xfrm>
          <a:off x="5695960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375DE-F801-4895-8BA3-21608C52A18D}">
      <dsp:nvSpPr>
        <dsp:cNvPr id="0" name=""/>
        <dsp:cNvSpPr/>
      </dsp:nvSpPr>
      <dsp:spPr>
        <a:xfrm>
          <a:off x="5215506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Treinamento e Aprendizado, </a:t>
          </a:r>
        </a:p>
      </dsp:txBody>
      <dsp:txXfrm>
        <a:off x="5215506" y="2052744"/>
        <a:ext cx="1478320" cy="591328"/>
      </dsp:txXfrm>
    </dsp:sp>
    <dsp:sp modelId="{6824934F-2921-4742-8FC7-B86D793100FB}">
      <dsp:nvSpPr>
        <dsp:cNvPr id="0" name=""/>
        <dsp:cNvSpPr/>
      </dsp:nvSpPr>
      <dsp:spPr>
        <a:xfrm>
          <a:off x="724080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B1100-1E84-416B-8D19-F80510F5054E}">
      <dsp:nvSpPr>
        <dsp:cNvPr id="0" name=""/>
        <dsp:cNvSpPr/>
      </dsp:nvSpPr>
      <dsp:spPr>
        <a:xfrm>
          <a:off x="7432986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8B01E-DC69-41FF-BC8D-D3B45C55AB93}">
      <dsp:nvSpPr>
        <dsp:cNvPr id="0" name=""/>
        <dsp:cNvSpPr/>
      </dsp:nvSpPr>
      <dsp:spPr>
        <a:xfrm>
          <a:off x="6952532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Gerenciamento do Estresse.</a:t>
          </a:r>
        </a:p>
      </dsp:txBody>
      <dsp:txXfrm>
        <a:off x="6952532" y="2052744"/>
        <a:ext cx="1478320" cy="591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A6F40-73C1-490A-AE48-D2E456180E00}">
      <dsp:nvSpPr>
        <dsp:cNvPr id="0" name=""/>
        <dsp:cNvSpPr/>
      </dsp:nvSpPr>
      <dsp:spPr>
        <a:xfrm>
          <a:off x="0" y="571050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23D01-ADFA-4362-832C-EB5DEEB6502A}">
      <dsp:nvSpPr>
        <dsp:cNvPr id="0" name=""/>
        <dsp:cNvSpPr/>
      </dsp:nvSpPr>
      <dsp:spPr>
        <a:xfrm>
          <a:off x="318910" y="808256"/>
          <a:ext cx="579836" cy="5798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3218A-903A-45F5-ADD1-B2CEC219CEFF}">
      <dsp:nvSpPr>
        <dsp:cNvPr id="0" name=""/>
        <dsp:cNvSpPr/>
      </dsp:nvSpPr>
      <dsp:spPr>
        <a:xfrm>
          <a:off x="1217656" y="571050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Padrões de adaptação para os times</a:t>
          </a:r>
        </a:p>
      </dsp:txBody>
      <dsp:txXfrm>
        <a:off x="1217656" y="571050"/>
        <a:ext cx="7217623" cy="1054248"/>
      </dsp:txXfrm>
    </dsp:sp>
    <dsp:sp modelId="{C92FC7A9-2578-4E37-898A-2FBB927BE4FE}">
      <dsp:nvSpPr>
        <dsp:cNvPr id="0" name=""/>
        <dsp:cNvSpPr/>
      </dsp:nvSpPr>
      <dsp:spPr>
        <a:xfrm>
          <a:off x="0" y="1888861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95DAC-A373-4145-8ABA-140CD82464D3}">
      <dsp:nvSpPr>
        <dsp:cNvPr id="0" name=""/>
        <dsp:cNvSpPr/>
      </dsp:nvSpPr>
      <dsp:spPr>
        <a:xfrm>
          <a:off x="318910" y="2126066"/>
          <a:ext cx="579836" cy="5798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C39BA-9CD3-42CD-BBB7-D8F0FAF99BE9}">
      <dsp:nvSpPr>
        <dsp:cNvPr id="0" name=""/>
        <dsp:cNvSpPr/>
      </dsp:nvSpPr>
      <dsp:spPr>
        <a:xfrm>
          <a:off x="1217656" y="1888861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Foram identificados eventos (não rotineiros) que fazem os indivíduos se adaptarem. Estes eventos foram classificados em três categorias: </a:t>
          </a:r>
          <a:r>
            <a:rPr lang="pt-BR" sz="1700" i="1" kern="1200"/>
            <a:t>volatilidade da tarefa, disrupção tecnológica e instabilidade da equipe</a:t>
          </a:r>
          <a:r>
            <a:rPr lang="pt-BR" sz="1700" kern="1200"/>
            <a:t>.</a:t>
          </a:r>
        </a:p>
      </dsp:txBody>
      <dsp:txXfrm>
        <a:off x="1217656" y="1888861"/>
        <a:ext cx="7217623" cy="10542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9EB8-1691-47CB-BEA0-BEAD2F387251}">
      <dsp:nvSpPr>
        <dsp:cNvPr id="0" name=""/>
        <dsp:cNvSpPr/>
      </dsp:nvSpPr>
      <dsp:spPr>
        <a:xfrm>
          <a:off x="-22369" y="5570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EF019-F51F-4E0F-BF04-1378B1CA52AD}">
      <dsp:nvSpPr>
        <dsp:cNvPr id="0" name=""/>
        <dsp:cNvSpPr/>
      </dsp:nvSpPr>
      <dsp:spPr>
        <a:xfrm>
          <a:off x="280391" y="230764"/>
          <a:ext cx="550474" cy="550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621C5-0494-47DB-9374-353585500DE5}">
      <dsp:nvSpPr>
        <dsp:cNvPr id="0" name=""/>
        <dsp:cNvSpPr/>
      </dsp:nvSpPr>
      <dsp:spPr>
        <a:xfrm>
          <a:off x="1133626" y="5570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Exaustão emocional</a:t>
          </a:r>
        </a:p>
      </dsp:txBody>
      <dsp:txXfrm>
        <a:off x="1133626" y="5570"/>
        <a:ext cx="7277022" cy="1000862"/>
      </dsp:txXfrm>
    </dsp:sp>
    <dsp:sp modelId="{4C2A7261-0056-476F-B526-896C43DEA193}">
      <dsp:nvSpPr>
        <dsp:cNvPr id="0" name=""/>
        <dsp:cNvSpPr/>
      </dsp:nvSpPr>
      <dsp:spPr>
        <a:xfrm>
          <a:off x="-22369" y="1256648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60B73-49BE-482E-A83C-D5F5043112A1}">
      <dsp:nvSpPr>
        <dsp:cNvPr id="0" name=""/>
        <dsp:cNvSpPr/>
      </dsp:nvSpPr>
      <dsp:spPr>
        <a:xfrm>
          <a:off x="280391" y="1481842"/>
          <a:ext cx="550474" cy="550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19B6D-2F32-4AAA-AF29-74CF1436F2A9}">
      <dsp:nvSpPr>
        <dsp:cNvPr id="0" name=""/>
        <dsp:cNvSpPr/>
      </dsp:nvSpPr>
      <dsp:spPr>
        <a:xfrm>
          <a:off x="1133626" y="1256648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Despersonalização ou cinismo,</a:t>
          </a:r>
        </a:p>
      </dsp:txBody>
      <dsp:txXfrm>
        <a:off x="1133626" y="1256648"/>
        <a:ext cx="7277022" cy="1000862"/>
      </dsp:txXfrm>
    </dsp:sp>
    <dsp:sp modelId="{ADB7020E-A4A3-4E8C-8ED8-76DF3B0100C6}">
      <dsp:nvSpPr>
        <dsp:cNvPr id="0" name=""/>
        <dsp:cNvSpPr/>
      </dsp:nvSpPr>
      <dsp:spPr>
        <a:xfrm>
          <a:off x="22369" y="2507726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AD4C2-C9D4-4D71-A36E-40DEFF4AB0C7}">
      <dsp:nvSpPr>
        <dsp:cNvPr id="0" name=""/>
        <dsp:cNvSpPr/>
      </dsp:nvSpPr>
      <dsp:spPr>
        <a:xfrm>
          <a:off x="-22369" y="2591815"/>
          <a:ext cx="1245475" cy="832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B4955-0CCC-4FB5-BBD9-BFB016715FD4}">
      <dsp:nvSpPr>
        <dsp:cNvPr id="0" name=""/>
        <dsp:cNvSpPr/>
      </dsp:nvSpPr>
      <dsp:spPr>
        <a:xfrm>
          <a:off x="1178366" y="2507726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Baixa realização pessoal no trabalho, também chamada de eficácia.</a:t>
          </a:r>
        </a:p>
      </dsp:txBody>
      <dsp:txXfrm>
        <a:off x="1178366" y="2507726"/>
        <a:ext cx="7277022" cy="100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A276BE-C30B-45D3-B807-BA52D5AC4A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8A9AE-3254-4BA0-8D65-FB90559A2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001-017D-4E25-A665-C5F6D61C16C6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DB2F97-4C09-42AC-ADEA-F88750627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D8C4F-A187-486A-8110-8B9C3324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D3F3-6F8C-4189-B19E-C01D3174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5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3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Mudança acontece direto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8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item EE6 (“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Quero apenas fazer o meu trabalho sem ser incomodado”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(0.400).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89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3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Tão importante que está entre os princípios e valores do manifesto ágil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Mudanças podem provocar adaptabilidade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 é importante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Instabilidade ligada a mudanças e adaptação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2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02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9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9248" y="2777729"/>
            <a:ext cx="8435280" cy="35141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44266" y="6320353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882F9C4-92A0-4FC7-B16D-DBB6110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Existe relação entre o burnout e: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A adaptabilidade individual?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A satisfação?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E a percepção de instabilidade?</a:t>
            </a: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3507BD-4E3D-4724-91AD-448CBAEA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49C2A-FC99-43F4-B84D-50AEB99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AFB438-9C00-43FC-B767-64691FA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7283152" cy="44644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9F4474-B27A-4B67-846B-2E2BA1068DB4}"/>
              </a:ext>
            </a:extLst>
          </p:cNvPr>
          <p:cNvSpPr txBox="1"/>
          <p:nvPr/>
        </p:nvSpPr>
        <p:spPr>
          <a:xfrm>
            <a:off x="2339752" y="6501244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(2014)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6DD52-4280-4976-BC82-7A1F8A4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kern="1200">
                <a:latin typeface="Swis721 Cn BT" panose="020B0506020202030204" pitchFamily="34" charset="0"/>
                <a:ea typeface="+mj-ea"/>
                <a:cs typeface="+mj-cs"/>
              </a:rPr>
              <a:t>Referencial teórico – Desempenho Adaptativo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36541D-5CA2-4EB1-B6DF-2BFC95C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E75F8F04-7A0A-4F20-8457-E69C72EB0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163785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8DA71F6-1147-421F-B695-20E9F7DEFB8E}"/>
              </a:ext>
            </a:extLst>
          </p:cNvPr>
          <p:cNvSpPr txBox="1"/>
          <p:nvPr/>
        </p:nvSpPr>
        <p:spPr>
          <a:xfrm>
            <a:off x="3275856" y="2398697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Pulakos</a:t>
            </a:r>
            <a:r>
              <a:rPr lang="pt-BR" dirty="0"/>
              <a:t> et al. (2000)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individual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56397-299B-47AC-821A-825609D1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D4B0D3-BDAE-450E-91C7-A769EEC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B4172B-BDD5-46B6-BD68-BAA8BFB4D521}"/>
              </a:ext>
            </a:extLst>
          </p:cNvPr>
          <p:cNvSpPr txBox="1"/>
          <p:nvPr/>
        </p:nvSpPr>
        <p:spPr>
          <a:xfrm>
            <a:off x="5652120" y="28371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9D9806-E8D2-4408-A138-01C949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Espaço Reservado para Conteúdo 4">
            <a:extLst>
              <a:ext uri="{FF2B5EF4-FFF2-40B4-BE49-F238E27FC236}">
                <a16:creationId xmlns:a16="http://schemas.microsoft.com/office/drawing/2014/main" id="{1BA50641-4CB8-4777-B6DD-7D4DFFF9E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593184"/>
              </p:ext>
            </p:extLst>
          </p:nvPr>
        </p:nvGraphicFramePr>
        <p:xfrm>
          <a:off x="641392" y="3933056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6166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4FB68A3-7AAD-4E60-ABED-7991E8CFB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67388"/>
              </p:ext>
            </p:extLst>
          </p:nvPr>
        </p:nvGraphicFramePr>
        <p:xfrm>
          <a:off x="228600" y="2039166"/>
          <a:ext cx="8686800" cy="432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D838-0F63-4E5E-95A8-93C9041D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modelo de competências à luz da adaptabilidade. (Domínio específico)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autoaprendizagem, liderança para cooperação, resolução de problemas e liderança para coordenação.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2EDFE-5542-465E-9C23-5B610E17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50611-9F12-4A22-9184-70D0E8D058DD}"/>
              </a:ext>
            </a:extLst>
          </p:cNvPr>
          <p:cNvSpPr txBox="1"/>
          <p:nvPr/>
        </p:nvSpPr>
        <p:spPr>
          <a:xfrm>
            <a:off x="5652120" y="28371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A1594-A8CE-465C-A88E-96E415AC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4E737575-E382-43D0-949A-58F9B0511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302561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DF6BEA62-E881-4AD0-B68F-6F84087BA00C}"/>
              </a:ext>
            </a:extLst>
          </p:cNvPr>
          <p:cNvGrpSpPr/>
          <p:nvPr/>
        </p:nvGrpSpPr>
        <p:grpSpPr>
          <a:xfrm>
            <a:off x="2987824" y="2425200"/>
            <a:ext cx="7275890" cy="1003800"/>
            <a:chOff x="1159389" y="428"/>
            <a:chExt cx="7275890" cy="10038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4CD5D74-DA04-430F-8A23-B89DFA281A2F}"/>
                </a:ext>
              </a:extLst>
            </p:cNvPr>
            <p:cNvSpPr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E48543-EEA3-4CC1-842D-B457C8691F94}"/>
                </a:ext>
              </a:extLst>
            </p:cNvPr>
            <p:cNvSpPr txBox="1"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236" tIns="106236" rIns="106236" bIns="10623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 err="1"/>
                <a:t>Kude</a:t>
              </a:r>
              <a:r>
                <a:rPr lang="pt-BR" sz="1800" kern="1200" dirty="0"/>
                <a:t> et al. (2014)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dirty="0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omo a percepção do indivíduo sobre as mudanças que ocorrem em suas tarefas, em especial, com novos requisitos, </a:t>
            </a:r>
            <a:r>
              <a:rPr lang="pt-BR" sz="3200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CC5AD6-95CB-4223-AFAA-E613107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EC166-64D4-405C-82F7-93C3CE1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B91C7-8197-4FDE-86C4-404BB544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52968-51D5-4D04-8C29-2AF4D31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0A98B7-3994-4114-8D0F-E647D4F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32420E-3D30-47B7-80F2-D22E555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353B95-3740-4401-ACA9-BE4C669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26CFA9-9C5B-46AD-B0E3-01A8B56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F696EDC8-3CF4-4261-9DFD-E42F575BE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31267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DF468F7-8E48-4655-9994-8240E7DA9C28}"/>
              </a:ext>
            </a:extLst>
          </p:cNvPr>
          <p:cNvSpPr txBox="1"/>
          <p:nvPr/>
        </p:nvSpPr>
        <p:spPr>
          <a:xfrm>
            <a:off x="2076995" y="2371846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Maslach, Schaufeli, Leiter (2001)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845"/>
            <a:ext cx="8229600" cy="1143000"/>
          </a:xfrm>
        </p:spPr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8034"/>
            <a:ext cx="8229600" cy="35283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e pressão no 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73117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44E789-4016-44E4-94DC-032C674A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65" y="4552063"/>
            <a:ext cx="5068036" cy="220349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62DE6-58DB-407A-9F97-5B17DD4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B7211-E32A-47F1-8A64-9572E2A4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827479" y="1460077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5A32-0852-4B5C-B215-00A05B2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218C1D-C8E1-4191-83C4-2FCB61EA17C8}"/>
              </a:ext>
            </a:extLst>
          </p:cNvPr>
          <p:cNvSpPr txBox="1"/>
          <p:nvPr/>
        </p:nvSpPr>
        <p:spPr>
          <a:xfrm>
            <a:off x="3275856" y="63597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Hipóteses de pesquisas (Autoria própria)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E4817AB-57C0-451C-8AC1-B902DE4DF628}"/>
              </a:ext>
            </a:extLst>
          </p:cNvPr>
          <p:cNvSpPr txBox="1">
            <a:spLocks/>
          </p:cNvSpPr>
          <p:nvPr/>
        </p:nvSpPr>
        <p:spPr>
          <a:xfrm>
            <a:off x="1115616" y="1827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Hipóteses de pesquisa</a:t>
            </a:r>
          </a:p>
        </p:txBody>
      </p:sp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666C7-E75E-4FF0-B125-18C7DB3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6B31F8-93B6-44C4-93E8-821C1650E38F}"/>
              </a:ext>
            </a:extLst>
          </p:cNvPr>
          <p:cNvSpPr txBox="1"/>
          <p:nvPr/>
        </p:nvSpPr>
        <p:spPr>
          <a:xfrm>
            <a:off x="2843808" y="233958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1 – Características da pesquisa</a:t>
            </a:r>
          </a:p>
        </p:txBody>
      </p:sp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Instrumentos de coleta 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69A227AE-36BC-42BF-9709-ABFA69B0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15079"/>
              </p:ext>
            </p:extLst>
          </p:nvPr>
        </p:nvGraphicFramePr>
        <p:xfrm>
          <a:off x="1331640" y="2962137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572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Escalas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4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1800" b="1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26431"/>
                  </a:ext>
                </a:extLst>
              </a:tr>
              <a:tr h="346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Traduzido por Da Silva et al. (2018)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Instabilidade (Criado) (Base </a:t>
                      </a:r>
                      <a:r>
                        <a:rPr lang="pt-BR" b="1" dirty="0" err="1"/>
                        <a:t>Kude</a:t>
                      </a:r>
                      <a:r>
                        <a:rPr lang="pt-BR" b="1" dirty="0"/>
                        <a:t> et al.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917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C19B9-3F23-49C8-BBE8-4A2D34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CFD92C-F3AD-439A-85A3-D94D5F8B0566}"/>
              </a:ext>
            </a:extLst>
          </p:cNvPr>
          <p:cNvSpPr txBox="1"/>
          <p:nvPr/>
        </p:nvSpPr>
        <p:spPr>
          <a:xfrm>
            <a:off x="2699792" y="25320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2 – Escalas utilizadas</a:t>
            </a:r>
          </a:p>
        </p:txBody>
      </p:sp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87BCB9-A58E-4808-AB26-D607D0E8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43CF7E-CF41-4C4C-999D-0EA3D0EB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770003-A2D7-4003-819C-FEA123AD0548}"/>
              </a:ext>
            </a:extLst>
          </p:cNvPr>
          <p:cNvSpPr txBox="1"/>
          <p:nvPr/>
        </p:nvSpPr>
        <p:spPr>
          <a:xfrm>
            <a:off x="2411760" y="243670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 – Quantidade de indivíduos </a:t>
            </a:r>
          </a:p>
        </p:txBody>
      </p:sp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-Análises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e </a:t>
            </a:r>
            <a:r>
              <a:rPr lang="pt-BR" dirty="0" err="1"/>
              <a:t>Laavan</a:t>
            </a:r>
            <a:endParaRPr lang="pt-BR" dirty="0"/>
          </a:p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74475-21FB-47CE-BBD3-60EE1AE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12768" cy="3756018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95AA3-AAC2-4D7A-A0C1-5197654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A6B08-F646-4C75-AFCE-14523416ECC8}"/>
              </a:ext>
            </a:extLst>
          </p:cNvPr>
          <p:cNvSpPr txBox="1"/>
          <p:nvPr/>
        </p:nvSpPr>
        <p:spPr>
          <a:xfrm>
            <a:off x="2771800" y="65345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3 – Processo de Tradução por Dias Jr (2016)</a:t>
            </a:r>
          </a:p>
        </p:txBody>
      </p:sp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</a:t>
            </a:r>
            <a:endParaRPr lang="pt-BR" sz="32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4EF1-F108-4534-9DC8-03D915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46A9B257-5082-40FC-A4CD-C24E509A3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" y="3789040"/>
            <a:ext cx="8132185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48197"/>
            <a:ext cx="5626968" cy="403133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0E6E45-045C-4AFC-B699-1333AB2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D28813-F5DF-4E26-9231-54E04F57019A}"/>
              </a:ext>
            </a:extLst>
          </p:cNvPr>
          <p:cNvSpPr txBox="1"/>
          <p:nvPr/>
        </p:nvSpPr>
        <p:spPr>
          <a:xfrm>
            <a:off x="2915816" y="240839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Descrição Amostra</a:t>
            </a:r>
          </a:p>
        </p:txBody>
      </p:sp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ABF4F-B957-466D-8763-75E555F5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7584" y="3292405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22222"/>
                </a:solidFill>
                <a:latin typeface="Swis721 Cn BT" panose="020B0506020202030204"/>
              </a:rPr>
              <a:t>AFC não indicado;</a:t>
            </a:r>
            <a:endParaRPr lang="pt-BR" sz="2400" dirty="0">
              <a:latin typeface="Swis721 Cn BT" panose="020B0506020202030204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AC430E-0159-4A36-BC27-CE2D1D4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0AB864-1F02-403D-B19C-0C41ACC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4D0E93-CFF1-4076-ACAC-C04A8239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 r="957"/>
          <a:stretch/>
        </p:blipFill>
        <p:spPr>
          <a:xfrm>
            <a:off x="323528" y="1340768"/>
            <a:ext cx="8258938" cy="514459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83C4CDA-0FDA-41C9-8AA2-4221977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4AE82D-6C4C-4A82-B5E0-D0636A50B417}"/>
              </a:ext>
            </a:extLst>
          </p:cNvPr>
          <p:cNvSpPr txBox="1"/>
          <p:nvPr/>
        </p:nvSpPr>
        <p:spPr>
          <a:xfrm>
            <a:off x="2411760" y="9618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Carga fatorial de Burnout</a:t>
            </a:r>
          </a:p>
        </p:txBody>
      </p:sp>
    </p:spTree>
    <p:extLst>
      <p:ext uri="{BB962C8B-B14F-4D97-AF65-F5344CB8AC3E}">
        <p14:creationId xmlns:p14="http://schemas.microsoft.com/office/powerpoint/2010/main" val="2400482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03" y="-85409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507291"/>
              </p:ext>
            </p:extLst>
          </p:nvPr>
        </p:nvGraphicFramePr>
        <p:xfrm>
          <a:off x="539552" y="1143000"/>
          <a:ext cx="770485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949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37123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501787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387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96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790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463DD0-C472-477B-BEAE-A21CDC4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4A751D-E66A-467A-B040-7253F388DD4E}"/>
              </a:ext>
            </a:extLst>
          </p:cNvPr>
          <p:cNvSpPr txBox="1"/>
          <p:nvPr/>
        </p:nvSpPr>
        <p:spPr>
          <a:xfrm>
            <a:off x="2646689" y="87292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4 – Valores de referência do burnout</a:t>
            </a:r>
          </a:p>
        </p:txBody>
      </p:sp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6" y="2924944"/>
            <a:ext cx="8553238" cy="236844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A89178-C9FA-4B62-A62D-18F66CCC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A49276-8E24-4780-97DF-436FEAFD00AE}"/>
              </a:ext>
            </a:extLst>
          </p:cNvPr>
          <p:cNvSpPr txBox="1"/>
          <p:nvPr/>
        </p:nvSpPr>
        <p:spPr>
          <a:xfrm>
            <a:off x="2123728" y="24836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5– Valores de confiabilidade de burnout</a:t>
            </a:r>
          </a:p>
        </p:txBody>
      </p:sp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412776"/>
            <a:ext cx="7474411" cy="515726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93C83-EAA3-4226-8FC1-E9AE7D4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A83C06-322B-404C-BFBB-013762CBB344}"/>
              </a:ext>
            </a:extLst>
          </p:cNvPr>
          <p:cNvSpPr txBox="1"/>
          <p:nvPr/>
        </p:nvSpPr>
        <p:spPr>
          <a:xfrm>
            <a:off x="2483768" y="105759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6– Resultados final da AFE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28"/>
          <a:stretch/>
        </p:blipFill>
        <p:spPr>
          <a:xfrm>
            <a:off x="539552" y="2348880"/>
            <a:ext cx="7848872" cy="38167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2EAA4C2-DF2D-442A-A99C-D58BC89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9DD30D-5305-439F-BD02-2B727461B054}"/>
              </a:ext>
            </a:extLst>
          </p:cNvPr>
          <p:cNvSpPr txBox="1"/>
          <p:nvPr/>
        </p:nvSpPr>
        <p:spPr>
          <a:xfrm>
            <a:off x="2627784" y="169159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7 – Resultado final da AFC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26583"/>
              </p:ext>
            </p:extLst>
          </p:nvPr>
        </p:nvGraphicFramePr>
        <p:xfrm>
          <a:off x="961703" y="1639952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434BE-A83B-4F8D-80D1-D2E53544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700AC5-7E29-4702-AD3B-A8F425CA0EF9}"/>
              </a:ext>
            </a:extLst>
          </p:cNvPr>
          <p:cNvSpPr txBox="1"/>
          <p:nvPr/>
        </p:nvSpPr>
        <p:spPr>
          <a:xfrm>
            <a:off x="2483768" y="119673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8– Valores de Referência da Instabilidade</a:t>
            </a:r>
          </a:p>
        </p:txBody>
      </p:sp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56220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7783"/>
              </p:ext>
            </p:extLst>
          </p:nvPr>
        </p:nvGraphicFramePr>
        <p:xfrm>
          <a:off x="457198" y="2636912"/>
          <a:ext cx="8229604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511742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20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2793259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AA5984-0980-4E60-A7C7-B2D1A23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E7DBAA-9952-465E-B7A9-042046F11451}"/>
              </a:ext>
            </a:extLst>
          </p:cNvPr>
          <p:cNvSpPr txBox="1"/>
          <p:nvPr/>
        </p:nvSpPr>
        <p:spPr>
          <a:xfrm>
            <a:off x="2123728" y="20608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9– Valores de Confiabilidade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9E24849-A19F-42F6-AD8F-813536D2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940D56-F84F-4AE5-A7F0-15B666B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632"/>
            <a:ext cx="8619851" cy="533772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5B793F-5D19-4798-A75F-4F4871B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DAEEFB-C60B-4898-B3D4-D6B2D12205B0}"/>
              </a:ext>
            </a:extLst>
          </p:cNvPr>
          <p:cNvSpPr txBox="1"/>
          <p:nvPr/>
        </p:nvSpPr>
        <p:spPr>
          <a:xfrm>
            <a:off x="2411760" y="93952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10– AFC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13829-2B71-4038-B7E1-40B19B6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1FFFAE-543E-4BD2-B7A5-E90B30364F06}"/>
              </a:ext>
            </a:extLst>
          </p:cNvPr>
          <p:cNvSpPr txBox="1"/>
          <p:nvPr/>
        </p:nvSpPr>
        <p:spPr>
          <a:xfrm>
            <a:off x="2411760" y="939526"/>
            <a:ext cx="64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 – Valores de referência da adaptabilidade individual </a:t>
            </a:r>
          </a:p>
        </p:txBody>
      </p:sp>
    </p:spTree>
    <p:extLst>
      <p:ext uri="{BB962C8B-B14F-4D97-AF65-F5344CB8AC3E}">
        <p14:creationId xmlns:p14="http://schemas.microsoft.com/office/powerpoint/2010/main" val="314751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2578F-6D69-4FCC-8A6B-2C90343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91"/>
            <a:ext cx="8229600" cy="1143000"/>
          </a:xfrm>
        </p:spPr>
        <p:txBody>
          <a:bodyPr/>
          <a:lstStyle/>
          <a:p>
            <a:r>
              <a:rPr lang="pt-BR" dirty="0"/>
              <a:t>Resultados VME–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1" b="14188"/>
          <a:stretch/>
        </p:blipFill>
        <p:spPr>
          <a:xfrm>
            <a:off x="597553" y="2732335"/>
            <a:ext cx="7948894" cy="351416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58AA63-ED1F-4749-8A25-E4CB8CE3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3BDAD-81E1-4457-9E1C-33046CD526DB}"/>
              </a:ext>
            </a:extLst>
          </p:cNvPr>
          <p:cNvSpPr txBox="1"/>
          <p:nvPr/>
        </p:nvSpPr>
        <p:spPr>
          <a:xfrm>
            <a:off x="2555776" y="241616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11 – VME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2996952"/>
            <a:ext cx="8260411" cy="350912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564916-9C54-4A0F-82C5-27E65E64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528994-E0A5-4DF2-BF3C-2F7C0A251CB7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13– Alfa de </a:t>
            </a:r>
            <a:r>
              <a:rPr lang="pt-BR" dirty="0" err="1"/>
              <a:t>cronbach</a:t>
            </a:r>
            <a:r>
              <a:rPr lang="pt-BR" dirty="0"/>
              <a:t> e confiabilidade composta</a:t>
            </a:r>
          </a:p>
        </p:txBody>
      </p:sp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7" y="3140968"/>
            <a:ext cx="9001000" cy="309634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81511B-57BB-444D-843E-A1FEB30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BA2B33-7681-4504-9813-FDB608FEF72F}"/>
              </a:ext>
            </a:extLst>
          </p:cNvPr>
          <p:cNvSpPr txBox="1"/>
          <p:nvPr/>
        </p:nvSpPr>
        <p:spPr>
          <a:xfrm>
            <a:off x="2483768" y="26682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12– Correlações entre itens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816034-7095-4B41-BF97-9FAE70C80228}"/>
              </a:ext>
            </a:extLst>
          </p:cNvPr>
          <p:cNvSpPr txBox="1"/>
          <p:nvPr/>
        </p:nvSpPr>
        <p:spPr>
          <a:xfrm>
            <a:off x="5652120" y="28371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44260-3061-408C-BC1A-AFF74057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da validações das mensuração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FED0B-46E5-4067-8476-62D78183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preciso falar com propriedade das validades </a:t>
            </a:r>
            <a:r>
              <a:rPr lang="pt-BR" dirty="0" err="1"/>
              <a:t>discrimiantes</a:t>
            </a:r>
            <a:r>
              <a:rPr lang="pt-BR" dirty="0"/>
              <a:t>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F03C3-6E5A-4334-B0DE-9CD112A1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14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17489"/>
              </p:ext>
            </p:extLst>
          </p:nvPr>
        </p:nvGraphicFramePr>
        <p:xfrm>
          <a:off x="240060" y="2925264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3214687-AB86-4B43-98D3-B0B78FF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F58C0B-870D-4006-BAD7-AA0E6B230B3E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14– Relações entre adaptabilidade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349165"/>
            <a:ext cx="7416824" cy="554461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C24288-8195-4901-B1F7-3277F12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A3AFA2-3B02-4408-934F-9AEF078CD221}"/>
              </a:ext>
            </a:extLst>
          </p:cNvPr>
          <p:cNvSpPr txBox="1"/>
          <p:nvPr/>
        </p:nvSpPr>
        <p:spPr>
          <a:xfrm>
            <a:off x="1907704" y="88768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15– Relações entre adaptabilidade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satisfação e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677576-4EF6-48C4-B5FF-20C7496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68C185-97B8-4FF6-A070-35888E42C00A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16– Relações entre burnout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"/>
          <a:stretch/>
        </p:blipFill>
        <p:spPr>
          <a:xfrm>
            <a:off x="749924" y="2636912"/>
            <a:ext cx="7644152" cy="343775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62A95-B2F3-476B-A00A-C31A559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1ED2E8-A751-4A00-89B1-DBCCD13F83E8}"/>
              </a:ext>
            </a:extLst>
          </p:cNvPr>
          <p:cNvSpPr txBox="1"/>
          <p:nvPr/>
        </p:nvSpPr>
        <p:spPr>
          <a:xfrm>
            <a:off x="1979712" y="232441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17– Relações entre a instabilidade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75CB9B-2B44-46A9-B757-B790893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930ECA-D68F-4FE1-9F71-526D6FFA0F78}"/>
              </a:ext>
            </a:extLst>
          </p:cNvPr>
          <p:cNvSpPr txBox="1"/>
          <p:nvPr/>
        </p:nvSpPr>
        <p:spPr>
          <a:xfrm>
            <a:off x="1979712" y="25831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18– Relações entre a instabilidade e a satisfação</a:t>
            </a:r>
          </a:p>
        </p:txBody>
      </p:sp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 trabalho na ES que foca na Adaptabilidade como característica individual no domínio geral;</a:t>
            </a:r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dos indivíduos tem uma relação positiva com a satisfação.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8B8E1-CBE5-4101-9C99-D74EB14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02045-AA1F-41F8-96FF-634B7044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095523-0A78-4AF2-AE0B-9AC0DA9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D22A32AF-8D7D-4520-AA80-370988163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054979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Personagem de mulher com rosto assustado. ilustração de desenho vetorial  isolada | Vetor Premium">
            <a:extLst>
              <a:ext uri="{FF2B5EF4-FFF2-40B4-BE49-F238E27FC236}">
                <a16:creationId xmlns:a16="http://schemas.microsoft.com/office/drawing/2014/main" id="{355FB46A-049D-4466-9FA3-91613A86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17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68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instabilidades da equipe e da tarefa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relacionada de maneira negativa e significativa com a satisfação.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(Franca, Da Silva e Sharp 2018),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percepções da instabilidade da equipe e da tarefa também estão relacionadas positivamente e de maneira significativa com o burnout.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CB6E4-E299-472B-98A6-A601609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apontam problemas com a escala do burnout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7DFCF-7AB9-4469-BE31-6257D19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ABD0EE-94AE-45C3-B3E4-3D0A17D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o burnout.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69F3-ABDA-48EF-971D-EA66ACF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B4F05-BCCB-4E56-8A18-340F8F7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B1D87C-E94B-4E13-BBD7-1199BA4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6455C7-4FE9-437F-801F-56B4F3867693}"/>
              </a:ext>
            </a:extLst>
          </p:cNvPr>
          <p:cNvSpPr txBox="1"/>
          <p:nvPr/>
        </p:nvSpPr>
        <p:spPr>
          <a:xfrm>
            <a:off x="3707904" y="418573"/>
            <a:ext cx="1728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possível suposição a ser investigada é que a adaptabilidade individual leva indivíduos a se sentirem mais adequados para suas funções e, por isso, com menores índices de burnout. </a:t>
            </a:r>
          </a:p>
          <a:p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F6E99-41A2-4ABB-BE2F-5498588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Estudos para desenvolver a dimensão tecnológica;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3D0BE9-D55E-4637-A08D-540F24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15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OBRIGADO!!!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02E1-27E0-4313-80F2-79AB5EA2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59" cy="3528392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</a:p>
          <a:p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Liu et al. (2011):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instabilidade dos requisitos e os conflitos interpessoais </a:t>
            </a:r>
          </a:p>
          <a:p>
            <a:pPr marL="0" indent="0">
              <a:buNone/>
            </a:pP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47963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81249-1C8E-49DC-8886-87AD0A0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3326EE-A827-406B-8D68-226E433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90BD1E-13F4-4359-991D-6EAECC7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0A9A4-96C5-4537-9074-67C74B4D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51061-A1B2-44D6-83FC-56C0EF6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40D95B-B91D-4BFD-9417-3926EC7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Apresenta diversos resultados que mostra relação com desempenho, motivação, </a:t>
            </a:r>
            <a:r>
              <a:rPr lang="pt-BR" sz="2800" dirty="0" err="1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turnouver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entre outros.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/>
              <a:t>Ainda não entendemos se existe relação entre a satisfação e a adaptabilidade, assim como a percepção de instabilidade.</a:t>
            </a: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8800" dirty="0"/>
              <a:t>!</a:t>
            </a:r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00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5478</Words>
  <Application>Microsoft Office PowerPoint</Application>
  <PresentationFormat>Apresentação na tela (4:3)</PresentationFormat>
  <Paragraphs>608</Paragraphs>
  <Slides>74</Slides>
  <Notes>24</Notes>
  <HiddenSlides>3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83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</vt:lpstr>
      <vt:lpstr>Introdução - Adaptabilidade</vt:lpstr>
      <vt:lpstr>Introdução </vt:lpstr>
      <vt:lpstr>Introdução Instabilidade</vt:lpstr>
      <vt:lpstr>Introdução - Satisfação</vt:lpstr>
      <vt:lpstr>Introdução - Satisfação</vt:lpstr>
      <vt:lpstr>Introdução - Burnout</vt:lpstr>
      <vt:lpstr>Introdução - Burnout</vt:lpstr>
      <vt:lpstr>Introdução - Burnout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Apresentação do PowerPoint</vt:lpstr>
      <vt:lpstr>Procedimentos metodológicos </vt:lpstr>
      <vt:lpstr>Procedimentos metodológicos Instrumentos de coleta </vt:lpstr>
      <vt:lpstr>Procedimentos metodológicos – coleta de dados</vt:lpstr>
      <vt:lpstr>Procedimentos metodológicos </vt:lpstr>
      <vt:lpstr>Procedimentos metodológicos -Análises </vt:lpstr>
      <vt:lpstr>Procedimentos metodológicos </vt:lpstr>
      <vt:lpstr>Procedimentos metodológicos</vt:lpstr>
      <vt:lpstr>Resultados descritivos Amostra</vt:lpstr>
      <vt:lpstr>Resultados descritivos – Satisfação</vt:lpstr>
      <vt:lpstr>Resultados AFC- Burnout</vt:lpstr>
      <vt:lpstr>Resultados AFC- Burnout</vt:lpstr>
      <vt:lpstr>Resultados AFC - Burnout</vt:lpstr>
      <vt:lpstr>Resultados AFE - Instabilidade</vt:lpstr>
      <vt:lpstr>Resultados AFC- Instabilidade</vt:lpstr>
      <vt:lpstr>Resultados AFC - Instabilidade</vt:lpstr>
      <vt:lpstr>Resultados AFC - Instabilidade</vt:lpstr>
      <vt:lpstr>Resultados AFC– Adaptabilidade Individual</vt:lpstr>
      <vt:lpstr>Resultados AFC– Adaptabilidade Individual</vt:lpstr>
      <vt:lpstr>Resultados VME– Adaptabilidade Individual</vt:lpstr>
      <vt:lpstr>Resultados Confiabilidade – Adaptabilidade Individual</vt:lpstr>
      <vt:lpstr>Resultados Correlação – Adaptabilidade Individual</vt:lpstr>
      <vt:lpstr>Resumo da validações das mensuração</vt:lpstr>
      <vt:lpstr>Relações entre adaptabilidade e satisfação</vt:lpstr>
      <vt:lpstr>Relações entre adaptabilidade e burnout</vt:lpstr>
      <vt:lpstr>Relações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Implicações</vt:lpstr>
      <vt:lpstr>Implicações</vt:lpstr>
      <vt:lpstr>Conclusões</vt:lpstr>
      <vt:lpstr>Conclusões</vt:lpstr>
      <vt:lpstr>Trabalhos futuros</vt:lpstr>
      <vt:lpstr>Trabalhos futuros</vt:lpstr>
      <vt:lpstr>Apresentação do PowerPoint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RELAÇÕES ENTRE ADAPTABILIDADE INDIVIDUAL, SATISFAÇÃO, BURNOUT E INSTABILIDADE DO PROJETO NA ENGENHARIA DE SOFTWARE </dc:title>
  <dc:creator>Danilo Monteiro Ribeiro</dc:creator>
  <cp:lastModifiedBy>Danilo Monteiro Ribeiro</cp:lastModifiedBy>
  <cp:revision>4</cp:revision>
  <dcterms:created xsi:type="dcterms:W3CDTF">2020-12-09T01:09:13Z</dcterms:created>
  <dcterms:modified xsi:type="dcterms:W3CDTF">2020-12-09T16:16:05Z</dcterms:modified>
</cp:coreProperties>
</file>