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8" r:id="rId3"/>
    <p:sldId id="336" r:id="rId4"/>
    <p:sldId id="337" r:id="rId5"/>
    <p:sldId id="283" r:id="rId6"/>
    <p:sldId id="377" r:id="rId7"/>
    <p:sldId id="290" r:id="rId8"/>
    <p:sldId id="285" r:id="rId9"/>
    <p:sldId id="379" r:id="rId10"/>
    <p:sldId id="287" r:id="rId11"/>
    <p:sldId id="381" r:id="rId12"/>
    <p:sldId id="260" r:id="rId13"/>
    <p:sldId id="291" r:id="rId14"/>
    <p:sldId id="262" r:id="rId15"/>
    <p:sldId id="366" r:id="rId16"/>
    <p:sldId id="263" r:id="rId17"/>
    <p:sldId id="293" r:id="rId18"/>
    <p:sldId id="344" r:id="rId19"/>
    <p:sldId id="264" r:id="rId20"/>
    <p:sldId id="294" r:id="rId21"/>
    <p:sldId id="340" r:id="rId22"/>
    <p:sldId id="301" r:id="rId23"/>
    <p:sldId id="302" r:id="rId24"/>
    <p:sldId id="351" r:id="rId25"/>
    <p:sldId id="265" r:id="rId26"/>
    <p:sldId id="266" r:id="rId27"/>
    <p:sldId id="296" r:id="rId28"/>
    <p:sldId id="308" r:id="rId29"/>
    <p:sldId id="269" r:id="rId30"/>
    <p:sldId id="309" r:id="rId31"/>
    <p:sldId id="352" r:id="rId32"/>
    <p:sldId id="270" r:id="rId33"/>
    <p:sldId id="355" r:id="rId34"/>
    <p:sldId id="356" r:id="rId35"/>
    <p:sldId id="310" r:id="rId36"/>
    <p:sldId id="272" r:id="rId37"/>
    <p:sldId id="375" r:id="rId38"/>
    <p:sldId id="312" r:id="rId39"/>
    <p:sldId id="313" r:id="rId40"/>
    <p:sldId id="319" r:id="rId41"/>
    <p:sldId id="320" r:id="rId42"/>
    <p:sldId id="321" r:id="rId43"/>
    <p:sldId id="367" r:id="rId44"/>
    <p:sldId id="315" r:id="rId45"/>
    <p:sldId id="376" r:id="rId46"/>
    <p:sldId id="316" r:id="rId47"/>
    <p:sldId id="317" r:id="rId48"/>
    <p:sldId id="318" r:id="rId49"/>
    <p:sldId id="382" r:id="rId50"/>
    <p:sldId id="275" r:id="rId51"/>
    <p:sldId id="324" r:id="rId52"/>
    <p:sldId id="325" r:id="rId53"/>
    <p:sldId id="326" r:id="rId54"/>
    <p:sldId id="327" r:id="rId55"/>
    <p:sldId id="368" r:id="rId56"/>
    <p:sldId id="369" r:id="rId57"/>
    <p:sldId id="371" r:id="rId58"/>
    <p:sldId id="372" r:id="rId59"/>
    <p:sldId id="358" r:id="rId60"/>
    <p:sldId id="359" r:id="rId61"/>
    <p:sldId id="279" r:id="rId62"/>
    <p:sldId id="331" r:id="rId63"/>
    <p:sldId id="383" r:id="rId64"/>
    <p:sldId id="278" r:id="rId65"/>
    <p:sldId id="334" r:id="rId66"/>
    <p:sldId id="335" r:id="rId67"/>
    <p:sldId id="280" r:id="rId68"/>
    <p:sldId id="360" r:id="rId69"/>
    <p:sldId id="361" r:id="rId70"/>
    <p:sldId id="362" r:id="rId71"/>
    <p:sldId id="363" r:id="rId7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 dirty="0"/>
            <a:t>Poucos estudos investigam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87793EF9-AFE4-4D8C-A9DE-4CCF59772388}">
      <dgm:prSet/>
      <dgm:spPr/>
      <dgm:t>
        <a:bodyPr/>
        <a:lstStyle/>
        <a:p>
          <a:r>
            <a:rPr lang="pt-BR" b="1" dirty="0"/>
            <a:t>Como medir? </a:t>
          </a:r>
        </a:p>
      </dgm:t>
    </dgm:pt>
    <dgm:pt modelId="{AB8362D8-9CFA-4CAC-8EFE-31DC25512F60}" type="parTrans" cxnId="{37CDB158-D5A7-46C5-B62C-5913DE4E6561}">
      <dgm:prSet/>
      <dgm:spPr/>
    </dgm:pt>
    <dgm:pt modelId="{4AF92941-D629-4E27-A4A7-513CD7C02B30}" type="sibTrans" cxnId="{37CDB158-D5A7-46C5-B62C-5913DE4E6561}">
      <dgm:prSet/>
      <dgm:spPr/>
      <dgm:t>
        <a:bodyPr/>
        <a:lstStyle/>
        <a:p>
          <a:endParaRPr lang="pt-BR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9CBC596F-E111-481A-A8C9-EAD9DEA88102}" type="pres">
      <dgm:prSet presAssocID="{B31E8EDF-1621-4319-8CE8-DD34C48B00EA}" presName="ThreeNodes_1" presStyleLbl="node1" presStyleIdx="0" presStyleCnt="3">
        <dgm:presLayoutVars>
          <dgm:bulletEnabled val="1"/>
        </dgm:presLayoutVars>
      </dgm:prSet>
      <dgm:spPr/>
    </dgm:pt>
    <dgm:pt modelId="{DF1C6E1F-C3D1-4E39-80A9-EA069F623839}" type="pres">
      <dgm:prSet presAssocID="{B31E8EDF-1621-4319-8CE8-DD34C48B00EA}" presName="ThreeNodes_2" presStyleLbl="node1" presStyleIdx="1" presStyleCnt="3">
        <dgm:presLayoutVars>
          <dgm:bulletEnabled val="1"/>
        </dgm:presLayoutVars>
      </dgm:prSet>
      <dgm:spPr/>
    </dgm:pt>
    <dgm:pt modelId="{60BF479E-0558-4115-ACFE-23C9712C76E4}" type="pres">
      <dgm:prSet presAssocID="{B31E8EDF-1621-4319-8CE8-DD34C48B00EA}" presName="ThreeNodes_3" presStyleLbl="node1" presStyleIdx="2" presStyleCnt="3">
        <dgm:presLayoutVars>
          <dgm:bulletEnabled val="1"/>
        </dgm:presLayoutVars>
      </dgm:prSet>
      <dgm:spPr/>
    </dgm:pt>
    <dgm:pt modelId="{A776FA89-E754-4DB1-A377-0A0F0B98F847}" type="pres">
      <dgm:prSet presAssocID="{B31E8EDF-1621-4319-8CE8-DD34C48B00EA}" presName="ThreeConn_1-2" presStyleLbl="fgAccFollowNode1" presStyleIdx="0" presStyleCnt="2">
        <dgm:presLayoutVars>
          <dgm:bulletEnabled val="1"/>
        </dgm:presLayoutVars>
      </dgm:prSet>
      <dgm:spPr/>
    </dgm:pt>
    <dgm:pt modelId="{A3D1F018-C4DE-4AE9-A380-2C7406611EB2}" type="pres">
      <dgm:prSet presAssocID="{B31E8EDF-1621-4319-8CE8-DD34C48B00EA}" presName="ThreeConn_2-3" presStyleLbl="fgAccFollowNode1" presStyleIdx="1" presStyleCnt="2">
        <dgm:presLayoutVars>
          <dgm:bulletEnabled val="1"/>
        </dgm:presLayoutVars>
      </dgm:prSet>
      <dgm:spPr/>
    </dgm:pt>
    <dgm:pt modelId="{A8D45D9C-35AD-45ED-B157-EFB4FE2E1E8F}" type="pres">
      <dgm:prSet presAssocID="{B31E8EDF-1621-4319-8CE8-DD34C48B00EA}" presName="ThreeNodes_1_text" presStyleLbl="node1" presStyleIdx="2" presStyleCnt="3">
        <dgm:presLayoutVars>
          <dgm:bulletEnabled val="1"/>
        </dgm:presLayoutVars>
      </dgm:prSet>
      <dgm:spPr/>
    </dgm:pt>
    <dgm:pt modelId="{CCC34EE0-A0D5-4C8B-BACA-E31C4A620F7D}" type="pres">
      <dgm:prSet presAssocID="{B31E8EDF-1621-4319-8CE8-DD34C48B00EA}" presName="ThreeNodes_2_text" presStyleLbl="node1" presStyleIdx="2" presStyleCnt="3">
        <dgm:presLayoutVars>
          <dgm:bulletEnabled val="1"/>
        </dgm:presLayoutVars>
      </dgm:prSet>
      <dgm:spPr/>
    </dgm:pt>
    <dgm:pt modelId="{7583EA92-9E0D-4159-B6C4-10E03C4ADEB7}" type="pres">
      <dgm:prSet presAssocID="{B31E8EDF-1621-4319-8CE8-DD34C48B00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6D412A-416C-4B83-A763-82B08B96FFCD}" type="presOf" srcId="{7323E47D-5EFE-4011-BB3B-74D3ED54A804}" destId="{DF1C6E1F-C3D1-4E39-80A9-EA069F623839}" srcOrd="0" destOrd="0" presId="urn:microsoft.com/office/officeart/2005/8/layout/vProcess5"/>
    <dgm:cxn modelId="{4796AF63-5BA5-4EEC-8765-C6CA22527EA2}" type="presOf" srcId="{CD955398-0E2A-4058-9C59-3B241DFDCAE6}" destId="{60BF479E-0558-4115-ACFE-23C9712C76E4}" srcOrd="0" destOrd="0" presId="urn:microsoft.com/office/officeart/2005/8/layout/vProcess5"/>
    <dgm:cxn modelId="{37CDB158-D5A7-46C5-B62C-5913DE4E6561}" srcId="{B31E8EDF-1621-4319-8CE8-DD34C48B00EA}" destId="{87793EF9-AFE4-4D8C-A9DE-4CCF59772388}" srcOrd="0" destOrd="0" parTransId="{AB8362D8-9CFA-4CAC-8EFE-31DC25512F60}" sibTransId="{4AF92941-D629-4E27-A4A7-513CD7C02B30}"/>
    <dgm:cxn modelId="{09EC169E-53C1-4B13-BB7F-CD37EAB0E25E}" srcId="{B31E8EDF-1621-4319-8CE8-DD34C48B00EA}" destId="{7323E47D-5EFE-4011-BB3B-74D3ED54A804}" srcOrd="1" destOrd="0" parTransId="{364FF9D4-73A0-429C-9FAB-37419A7DFBAE}" sibTransId="{E75FE37C-F2C6-4930-BD4B-FBB961727802}"/>
    <dgm:cxn modelId="{32004FA7-91AB-4CE9-A635-AAB7D34C4223}" type="presOf" srcId="{E75FE37C-F2C6-4930-BD4B-FBB961727802}" destId="{A3D1F018-C4DE-4AE9-A380-2C7406611EB2}" srcOrd="0" destOrd="0" presId="urn:microsoft.com/office/officeart/2005/8/layout/vProcess5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A079D2C3-28C1-477A-9B8C-5F44965CC904}" type="presOf" srcId="{CD955398-0E2A-4058-9C59-3B241DFDCAE6}" destId="{7583EA92-9E0D-4159-B6C4-10E03C4ADEB7}" srcOrd="1" destOrd="0" presId="urn:microsoft.com/office/officeart/2005/8/layout/vProcess5"/>
    <dgm:cxn modelId="{BB03FAC4-BA63-4789-9A3F-FD6B4381C2C8}" srcId="{B31E8EDF-1621-4319-8CE8-DD34C48B00EA}" destId="{CD955398-0E2A-4058-9C59-3B241DFDCAE6}" srcOrd="2" destOrd="0" parTransId="{B36EA3D7-51FE-4CE8-B3DC-D3AE9E81F794}" sibTransId="{FD4C5780-AB5C-4487-A9B2-23B7EA9DFFA0}"/>
    <dgm:cxn modelId="{03F410D1-39AC-424F-A664-567EE24DF281}" type="presOf" srcId="{7323E47D-5EFE-4011-BB3B-74D3ED54A804}" destId="{CCC34EE0-A0D5-4C8B-BACA-E31C4A620F7D}" srcOrd="1" destOrd="0" presId="urn:microsoft.com/office/officeart/2005/8/layout/vProcess5"/>
    <dgm:cxn modelId="{03239BF2-1F24-4E4E-8DC3-541B9C4FAE20}" type="presOf" srcId="{87793EF9-AFE4-4D8C-A9DE-4CCF59772388}" destId="{A8D45D9C-35AD-45ED-B157-EFB4FE2E1E8F}" srcOrd="1" destOrd="0" presId="urn:microsoft.com/office/officeart/2005/8/layout/vProcess5"/>
    <dgm:cxn modelId="{ACD363FD-ABCC-444B-A6D8-081A9641C9EF}" type="presOf" srcId="{4AF92941-D629-4E27-A4A7-513CD7C02B30}" destId="{A776FA89-E754-4DB1-A377-0A0F0B98F847}" srcOrd="0" destOrd="0" presId="urn:microsoft.com/office/officeart/2005/8/layout/vProcess5"/>
    <dgm:cxn modelId="{33C1E2FD-1F2A-4EB9-B0F5-7459766FA823}" type="presOf" srcId="{87793EF9-AFE4-4D8C-A9DE-4CCF59772388}" destId="{9CBC596F-E111-481A-A8C9-EAD9DEA88102}" srcOrd="0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48F97F28-3E03-44F2-AC79-39CD47028038}" type="presParOf" srcId="{97CC2B46-C7CC-4D46-9331-9935D1932153}" destId="{9CBC596F-E111-481A-A8C9-EAD9DEA88102}" srcOrd="1" destOrd="0" presId="urn:microsoft.com/office/officeart/2005/8/layout/vProcess5"/>
    <dgm:cxn modelId="{11A96B02-0166-4F82-9E36-5BE5704E79C1}" type="presParOf" srcId="{97CC2B46-C7CC-4D46-9331-9935D1932153}" destId="{DF1C6E1F-C3D1-4E39-80A9-EA069F623839}" srcOrd="2" destOrd="0" presId="urn:microsoft.com/office/officeart/2005/8/layout/vProcess5"/>
    <dgm:cxn modelId="{63440ACD-2C6B-48BA-BC2E-59B2610B9D86}" type="presParOf" srcId="{97CC2B46-C7CC-4D46-9331-9935D1932153}" destId="{60BF479E-0558-4115-ACFE-23C9712C76E4}" srcOrd="3" destOrd="0" presId="urn:microsoft.com/office/officeart/2005/8/layout/vProcess5"/>
    <dgm:cxn modelId="{7CDA63C5-E474-4BC1-9449-BAD3F575CA8A}" type="presParOf" srcId="{97CC2B46-C7CC-4D46-9331-9935D1932153}" destId="{A776FA89-E754-4DB1-A377-0A0F0B98F847}" srcOrd="4" destOrd="0" presId="urn:microsoft.com/office/officeart/2005/8/layout/vProcess5"/>
    <dgm:cxn modelId="{E588B22E-64FE-4013-B6B6-85307182EEA2}" type="presParOf" srcId="{97CC2B46-C7CC-4D46-9331-9935D1932153}" destId="{A3D1F018-C4DE-4AE9-A380-2C7406611EB2}" srcOrd="5" destOrd="0" presId="urn:microsoft.com/office/officeart/2005/8/layout/vProcess5"/>
    <dgm:cxn modelId="{6BA91490-59F0-419B-9DC8-C63EA2C31E7C}" type="presParOf" srcId="{97CC2B46-C7CC-4D46-9331-9935D1932153}" destId="{A8D45D9C-35AD-45ED-B157-EFB4FE2E1E8F}" srcOrd="6" destOrd="0" presId="urn:microsoft.com/office/officeart/2005/8/layout/vProcess5"/>
    <dgm:cxn modelId="{1413820E-EA7B-4A7F-B2C0-A324C9C84FEE}" type="presParOf" srcId="{97CC2B46-C7CC-4D46-9331-9935D1932153}" destId="{CCC34EE0-A0D5-4C8B-BACA-E31C4A620F7D}" srcOrd="7" destOrd="0" presId="urn:microsoft.com/office/officeart/2005/8/layout/vProcess5"/>
    <dgm:cxn modelId="{F183BA8A-0F92-40AF-9E22-22D16633ED58}" type="presParOf" srcId="{97CC2B46-C7CC-4D46-9331-9935D1932153}" destId="{7583EA92-9E0D-4159-B6C4-10E03C4ADE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endParaRPr lang="pt-BR" dirty="0"/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 dirty="0"/>
            <a:t>Treinamento e Aprendizado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 dirty="0"/>
            <a:t>Gerenciamento do Estresse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C596F-E111-481A-A8C9-EAD9DEA88102}">
      <dsp:nvSpPr>
        <dsp:cNvPr id="0" name=""/>
        <dsp:cNvSpPr/>
      </dsp:nvSpPr>
      <dsp:spPr>
        <a:xfrm>
          <a:off x="0" y="0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Como medir? </a:t>
          </a:r>
        </a:p>
      </dsp:txBody>
      <dsp:txXfrm>
        <a:off x="30878" y="30878"/>
        <a:ext cx="6032371" cy="992492"/>
      </dsp:txXfrm>
    </dsp:sp>
    <dsp:sp modelId="{DF1C6E1F-C3D1-4E39-80A9-EA069F623839}">
      <dsp:nvSpPr>
        <dsp:cNvPr id="0" name=""/>
        <dsp:cNvSpPr/>
      </dsp:nvSpPr>
      <dsp:spPr>
        <a:xfrm>
          <a:off x="632645" y="1229956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Poucos estudos investigam buscam entender a adaptabilidade na Engenharia de Software</a:t>
          </a:r>
        </a:p>
      </dsp:txBody>
      <dsp:txXfrm>
        <a:off x="663523" y="1260834"/>
        <a:ext cx="5790324" cy="992492"/>
      </dsp:txXfrm>
    </dsp:sp>
    <dsp:sp modelId="{60BF479E-0558-4115-ACFE-23C9712C76E4}">
      <dsp:nvSpPr>
        <dsp:cNvPr id="0" name=""/>
        <dsp:cNvSpPr/>
      </dsp:nvSpPr>
      <dsp:spPr>
        <a:xfrm>
          <a:off x="1265291" y="2459912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Ausência de estudos adaptabilidade como Características individual </a:t>
          </a:r>
        </a:p>
      </dsp:txBody>
      <dsp:txXfrm>
        <a:off x="1296169" y="2490790"/>
        <a:ext cx="5790324" cy="992492"/>
      </dsp:txXfrm>
    </dsp:sp>
    <dsp:sp modelId="{A776FA89-E754-4DB1-A377-0A0F0B98F847}">
      <dsp:nvSpPr>
        <dsp:cNvPr id="0" name=""/>
        <dsp:cNvSpPr/>
      </dsp:nvSpPr>
      <dsp:spPr>
        <a:xfrm>
          <a:off x="6484726" y="799471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100" kern="1200"/>
        </a:p>
      </dsp:txBody>
      <dsp:txXfrm>
        <a:off x="6638910" y="799471"/>
        <a:ext cx="376893" cy="515659"/>
      </dsp:txXfrm>
    </dsp:sp>
    <dsp:sp modelId="{A3D1F018-C4DE-4AE9-A380-2C7406611EB2}">
      <dsp:nvSpPr>
        <dsp:cNvPr id="0" name=""/>
        <dsp:cNvSpPr/>
      </dsp:nvSpPr>
      <dsp:spPr>
        <a:xfrm>
          <a:off x="7117372" y="2022399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271556" y="2022399"/>
        <a:ext cx="376893" cy="5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endParaRPr lang="pt-BR" sz="1100" kern="1200" dirty="0"/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Treinamento e Aprendizado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Gerenciamento do Estresse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Df</a:t>
            </a:r>
            <a:r>
              <a:rPr lang="pt-BR" dirty="0"/>
              <a:t> AIC BIC  </a:t>
            </a:r>
            <a:r>
              <a:rPr lang="pt-BR" dirty="0" err="1"/>
              <a:t>Chisq</a:t>
            </a:r>
            <a:r>
              <a:rPr lang="pt-BR" dirty="0"/>
              <a:t> </a:t>
            </a:r>
            <a:r>
              <a:rPr lang="pt-BR" dirty="0" err="1"/>
              <a:t>Chisq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Pr</a:t>
            </a:r>
            <a:r>
              <a:rPr lang="pt-BR" dirty="0"/>
              <a:t>(&gt;</a:t>
            </a:r>
            <a:r>
              <a:rPr lang="pt-BR" dirty="0" err="1"/>
              <a:t>Chisq</a:t>
            </a:r>
            <a:r>
              <a:rPr lang="pt-BR" dirty="0"/>
              <a:t>)    </a:t>
            </a:r>
          </a:p>
          <a:p>
            <a:r>
              <a:rPr lang="pt-BR" dirty="0"/>
              <a:t>modelo.v1.fit 62         346.58                                  </a:t>
            </a:r>
          </a:p>
          <a:p>
            <a:r>
              <a:rPr lang="pt-BR" dirty="0"/>
              <a:t>modelo.v2.fit 64         744.90     238.67       2  &lt; 2.2e-16 ***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1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Existe relação entre o burnout e: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adaptabilidade individual?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satisfação?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E a percepção de instabilidade?</a:t>
            </a: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CFA1AF4A-DCDA-427F-B8D1-3E5D65FF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45" y="34632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 rotWithShape="1">
          <a:blip r:embed="rId3"/>
          <a:srcRect l="2556" t="-35485" r="1111" b="38063"/>
          <a:stretch/>
        </p:blipFill>
        <p:spPr>
          <a:xfrm>
            <a:off x="961703" y="896166"/>
            <a:ext cx="7016106" cy="43493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555776" y="5576015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Adaptado de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318827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pPr lvl="1"/>
            <a:r>
              <a:rPr lang="pt-BR" sz="2400" dirty="0"/>
              <a:t>identificou os construtos que compõem as competências adaptativas;</a:t>
            </a:r>
          </a:p>
          <a:p>
            <a:pPr lvl="1"/>
            <a:r>
              <a:rPr lang="pt-BR" sz="2400" dirty="0"/>
              <a:t>analisou as relações entre os construtos para delimitar o modelo de competências adaptativas em equipes de software;</a:t>
            </a:r>
          </a:p>
          <a:p>
            <a:pPr lvl="1"/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3140968"/>
            <a:ext cx="8435280" cy="3514160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</a:t>
            </a:r>
            <a:r>
              <a:rPr lang="pt-BR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 mudanças no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escala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C8030-4510-454D-9A5A-6B1F17F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77741-5EF4-4FEF-B206-5C3C419F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b="1" dirty="0"/>
              <a:t>Resultados</a:t>
            </a:r>
          </a:p>
          <a:p>
            <a:pPr marL="0" indent="0">
              <a:buNone/>
            </a:pPr>
            <a:r>
              <a:rPr lang="pt-BR" sz="9600" b="1" dirty="0"/>
              <a:t>Das relações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5AF8E3-78B4-4F72-9BDD-2C9772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</a:t>
            </a: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58882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Swis721 Cn BT" panose="020B0506020202030204"/>
              </a:rPr>
              <a:t>Tomar para si a necessidade de se adaptar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Swis721 Cn BT" panose="020B0506020202030204"/>
              </a:rPr>
              <a:t>mais satisfeito, menos exausto, mais eficaz, tratar melhor as pessoas ao seu redor, melhora sua relações com as pessoas e isso depende de você!</a:t>
            </a: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66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/>
              <a:t>Ainda não entendemos se existe relação entre a satisfação e a adaptabilidade, assim como a percepção de instabilidade.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pt-BR" sz="8800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FB2FAAA3-3FD3-4078-B8D3-683D9C7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5" y="41487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0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5196</Words>
  <Application>Microsoft Office PowerPoint</Application>
  <PresentationFormat>Apresentação na tela (4:3)</PresentationFormat>
  <Paragraphs>582</Paragraphs>
  <Slides>71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80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</vt:lpstr>
      <vt:lpstr>Introdução Instabilidade</vt:lpstr>
      <vt:lpstr>Introdução - Satisfação</vt:lpstr>
      <vt:lpstr>Introdução - Satisfação</vt:lpstr>
      <vt:lpstr>Introdução - Burnout</vt:lpstr>
      <vt:lpstr>Introdução - Burnout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Satisfação</vt:lpstr>
      <vt:lpstr>Referencial teórico – Satisfação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da escala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Correlação – Adaptabilidade Individual</vt:lpstr>
      <vt:lpstr>Resultados Confiabilidade – Adaptabilidade Individual</vt:lpstr>
      <vt:lpstr>Apresentação do PowerPoint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14</cp:revision>
  <dcterms:created xsi:type="dcterms:W3CDTF">2020-12-09T01:09:13Z</dcterms:created>
  <dcterms:modified xsi:type="dcterms:W3CDTF">2020-12-10T13:52:10Z</dcterms:modified>
</cp:coreProperties>
</file>