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56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395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81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5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33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196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975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354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34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80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2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0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90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09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9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27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6EF-99E7-4231-B39B-CD8C0F1F1793}" type="datetimeFigureOut">
              <a:rPr lang="es-CR" smtClean="0"/>
              <a:t>2/10/2024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A68D-E504-4C0F-8FD0-1B0CB4E41FB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946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52825-0C2A-484A-D254-ECDDEE03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Street </a:t>
            </a:r>
            <a:r>
              <a:rPr lang="es-MX" dirty="0" err="1"/>
              <a:t>Food</a:t>
            </a:r>
            <a:r>
              <a:rPr lang="es-MX" dirty="0"/>
              <a:t> </a:t>
            </a:r>
            <a:r>
              <a:rPr lang="es-MX" dirty="0" err="1"/>
              <a:t>World</a:t>
            </a:r>
            <a:endParaRPr lang="es-CR" dirty="0"/>
          </a:p>
        </p:txBody>
      </p:sp>
      <p:pic>
        <p:nvPicPr>
          <p:cNvPr id="1026" name="Picture 2" descr="Street Food Logo Vector Art, Icons, and Graphics for Free Download">
            <a:extLst>
              <a:ext uri="{FF2B5EF4-FFF2-40B4-BE49-F238E27FC236}">
                <a16:creationId xmlns:a16="http://schemas.microsoft.com/office/drawing/2014/main" id="{4B3CE469-E9EF-93FB-CAA7-B2DC9DBA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2648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9059CA-0ACA-919B-6204-0C2F99CC9D85}"/>
              </a:ext>
            </a:extLst>
          </p:cNvPr>
          <p:cNvSpPr txBox="1"/>
          <p:nvPr/>
        </p:nvSpPr>
        <p:spPr>
          <a:xfrm>
            <a:off x="4680155" y="5053781"/>
            <a:ext cx="51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del Aplicativo: SIWOFO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051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7C78-48C3-B05A-5FED-66DE550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Área Comercial</a:t>
            </a:r>
            <a:endParaRPr lang="es-CR" dirty="0"/>
          </a:p>
        </p:txBody>
      </p:sp>
      <p:pic>
        <p:nvPicPr>
          <p:cNvPr id="2052" name="Picture 4" descr="Choripan">
            <a:extLst>
              <a:ext uri="{FF2B5EF4-FFF2-40B4-BE49-F238E27FC236}">
                <a16:creationId xmlns:a16="http://schemas.microsoft.com/office/drawing/2014/main" id="{26B459A0-398C-0FC5-5FDE-7678F1D8A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558270"/>
            <a:ext cx="2892852" cy="1925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men coreano con tofu">
            <a:extLst>
              <a:ext uri="{FF2B5EF4-FFF2-40B4-BE49-F238E27FC236}">
                <a16:creationId xmlns:a16="http://schemas.microsoft.com/office/drawing/2014/main" id="{0FB3F489-5CCF-D33C-2B26-8C098459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864" y="2768980"/>
            <a:ext cx="2325483" cy="19373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BDE49D-5051-6CD9-F71A-84C5385F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56" y="2286214"/>
            <a:ext cx="3028287" cy="2019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REPA Reina PEPIADA | Recipe from Venezuela - YouTube">
            <a:extLst>
              <a:ext uri="{FF2B5EF4-FFF2-40B4-BE49-F238E27FC236}">
                <a16:creationId xmlns:a16="http://schemas.microsoft.com/office/drawing/2014/main" id="{FFFAD9B1-362C-518D-A5BA-43DD3EF1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41" y="492369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62F1-DF78-F813-9701-16C939D1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Paleta de colores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7ED2F-C4BC-E6DF-79AE-A850211F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0730"/>
            <a:ext cx="4048995" cy="428023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 Principal: Rojo Cálido (#D32F2F)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llamar la atención.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 Secundario: Amarillo Mostaza (#FBC02D)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resaltar elementos importantes.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 de Fondo: Beige Claro (#FFF8E1)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Frescura y acogedor, letra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 de Acento: Verde Lima (#8BC34A)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R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s-C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ngredientes frescos.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C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 Neutro: Gris Oscuro (#424242)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Letra y </a:t>
            </a:r>
            <a:r>
              <a:rPr lang="es-C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Footer</a:t>
            </a:r>
            <a:endParaRPr lang="es-C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D09A89-F859-BA58-C484-FD604C6F4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26" y="2008014"/>
            <a:ext cx="3378092" cy="469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9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0BEB-F4CB-38BB-1F48-1DA5F35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</a:t>
            </a:r>
            <a:endParaRPr lang="es-C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2987E0-F80B-61B1-133C-2838F1DE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1" y="2102854"/>
            <a:ext cx="5612130" cy="31635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FC57EF-FA2E-9B9A-B892-5D69E3A9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4546"/>
            <a:ext cx="5612130" cy="31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360B-892D-CB1B-63B9-018421C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Medio de respaldo 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7D0D7-A009-B454-4E4B-DA587995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Cloud / </a:t>
            </a:r>
            <a:r>
              <a:rPr lang="es-C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GoDaddy</a:t>
            </a:r>
            <a:endParaRPr lang="es-C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4098" name="Picture 2" descr="Google Cloud gratis: qué es, límites y ventajas - Blog Ausum Cloud">
            <a:extLst>
              <a:ext uri="{FF2B5EF4-FFF2-40B4-BE49-F238E27FC236}">
                <a16:creationId xmlns:a16="http://schemas.microsoft.com/office/drawing/2014/main" id="{95583940-E374-4A24-6C01-BC3146172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47" y="3224790"/>
            <a:ext cx="4820265" cy="27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 Daddy hosting down? Current outages and problems | Downdetector">
            <a:extLst>
              <a:ext uri="{FF2B5EF4-FFF2-40B4-BE49-F238E27FC236}">
                <a16:creationId xmlns:a16="http://schemas.microsoft.com/office/drawing/2014/main" id="{DDE70B05-E7C3-6BC4-65E5-AF8FD276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94" y="2567287"/>
            <a:ext cx="5579532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76CCEB-6455-84B0-30A4-F6336838F977}"/>
              </a:ext>
            </a:extLst>
          </p:cNvPr>
          <p:cNvSpPr txBox="1"/>
          <p:nvPr/>
        </p:nvSpPr>
        <p:spPr>
          <a:xfrm>
            <a:off x="1002890" y="63909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Inicio</a:t>
            </a:r>
            <a:r>
              <a:rPr lang="es-MX" dirty="0"/>
              <a:t> </a:t>
            </a:r>
            <a:endParaRPr lang="es-C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7FEB05-0448-8F30-7333-D18A3985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12" y="111914"/>
            <a:ext cx="7299408" cy="34878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9946A-02DA-05F9-D4A3-CB1625FB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12" y="3698062"/>
            <a:ext cx="7299408" cy="27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1866E31-4576-EF6B-FE55-E76B3EC91D14}"/>
              </a:ext>
            </a:extLst>
          </p:cNvPr>
          <p:cNvSpPr txBox="1"/>
          <p:nvPr/>
        </p:nvSpPr>
        <p:spPr>
          <a:xfrm>
            <a:off x="373625" y="344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Blog</a:t>
            </a:r>
            <a:endParaRPr lang="es-C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066384-0C74-29A4-D260-FCA42CEA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1" y="1269928"/>
            <a:ext cx="10498835" cy="37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4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124</TotalTime>
  <Words>85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Courier New</vt:lpstr>
      <vt:lpstr>Trebuchet MS</vt:lpstr>
      <vt:lpstr>Berlín</vt:lpstr>
      <vt:lpstr>Street Food World</vt:lpstr>
      <vt:lpstr>Área Comercial</vt:lpstr>
      <vt:lpstr>Paleta de colores</vt:lpstr>
      <vt:lpstr>Cronograma</vt:lpstr>
      <vt:lpstr>Medio de respaldo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ARMANDO CARBALLO CHAVES</dc:creator>
  <cp:lastModifiedBy>DANIEL ARMANDO CARBALLO CHAVES</cp:lastModifiedBy>
  <cp:revision>2</cp:revision>
  <dcterms:created xsi:type="dcterms:W3CDTF">2024-10-02T22:12:26Z</dcterms:created>
  <dcterms:modified xsi:type="dcterms:W3CDTF">2024-10-03T00:16:42Z</dcterms:modified>
</cp:coreProperties>
</file>