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3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HOP-MF6W7A?feature=oembed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14871" y="3247088"/>
            <a:ext cx="9824336" cy="2611895"/>
            <a:chOff x="4014871" y="3247088"/>
            <a:chExt cx="9824336" cy="26118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4871" y="3247088"/>
              <a:ext cx="9824336" cy="26118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863" y="6401867"/>
            <a:ext cx="6374310" cy="895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7354" y="1544911"/>
            <a:ext cx="3870660" cy="19229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7992" y="3871570"/>
            <a:ext cx="5179259" cy="9484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7040" y="4954964"/>
            <a:ext cx="6846850" cy="9675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97040" y="6085497"/>
            <a:ext cx="6110869" cy="9675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37992" y="7215297"/>
            <a:ext cx="5236402" cy="9484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59" y="956193"/>
            <a:ext cx="3552858" cy="11373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0002" y="5187202"/>
            <a:ext cx="4149831" cy="13140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002" y="2506441"/>
            <a:ext cx="5827165" cy="17963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2444930"/>
            <a:ext cx="3720163" cy="3448896"/>
            <a:chOff x="9142857" y="2444930"/>
            <a:chExt cx="3720163" cy="34488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444930"/>
              <a:ext cx="3720163" cy="34488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2376" y="4169377"/>
            <a:ext cx="4346020" cy="4122151"/>
            <a:chOff x="11662376" y="4169377"/>
            <a:chExt cx="4346020" cy="41221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62376" y="4169377"/>
              <a:ext cx="4346020" cy="412215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0002" y="7274476"/>
            <a:ext cx="4320755" cy="807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871" y="956193"/>
            <a:ext cx="7331677" cy="11373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44200" y="2171700"/>
            <a:ext cx="6606084" cy="3629669"/>
            <a:chOff x="1428571" y="2809231"/>
            <a:chExt cx="5249276" cy="28841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571" y="2809231"/>
              <a:ext cx="5249276" cy="28841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800" y="3822939"/>
            <a:ext cx="10427142" cy="5449458"/>
            <a:chOff x="6844617" y="3662908"/>
            <a:chExt cx="10135536" cy="52970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4617" y="3662908"/>
              <a:ext cx="10135536" cy="52970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59" y="956193"/>
            <a:ext cx="3551077" cy="10873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3566" y="2602296"/>
            <a:ext cx="2474165" cy="3238714"/>
            <a:chOff x="1452632" y="2142857"/>
            <a:chExt cx="3771136" cy="49364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2632" y="2142857"/>
              <a:ext cx="3771136" cy="4936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4407" y="6057900"/>
            <a:ext cx="2679351" cy="2835430"/>
            <a:chOff x="4467806" y="4858772"/>
            <a:chExt cx="3923810" cy="415238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467806" y="4858772"/>
              <a:ext cx="3919543" cy="4149202"/>
              <a:chOff x="4467806" y="4858772"/>
              <a:chExt cx="3919543" cy="414920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467806" y="4858772"/>
                <a:ext cx="3919543" cy="414920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284115" y="5395388"/>
              <a:ext cx="489186" cy="489181"/>
              <a:chOff x="5284115" y="5395388"/>
              <a:chExt cx="489186" cy="48918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84115" y="5395388"/>
                <a:ext cx="489186" cy="48918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351116" y="6052763"/>
              <a:ext cx="489186" cy="489181"/>
              <a:chOff x="5351116" y="6052763"/>
              <a:chExt cx="489186" cy="48918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51116" y="6052763"/>
                <a:ext cx="489186" cy="4891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28708" y="6958077"/>
              <a:ext cx="489186" cy="489181"/>
              <a:chOff x="5528708" y="6958077"/>
              <a:chExt cx="489186" cy="48918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528708" y="6958077"/>
                <a:ext cx="489186" cy="48918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595709" y="7762571"/>
              <a:ext cx="489186" cy="489181"/>
              <a:chOff x="5595709" y="7762571"/>
              <a:chExt cx="489186" cy="48918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595709" y="7762571"/>
                <a:ext cx="489186" cy="48918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982554" y="7517981"/>
              <a:ext cx="489186" cy="489181"/>
              <a:chOff x="6982554" y="7517981"/>
              <a:chExt cx="489186" cy="48918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82554" y="7517981"/>
                <a:ext cx="489186" cy="48918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758142" y="6688783"/>
              <a:ext cx="489186" cy="489181"/>
              <a:chOff x="6758142" y="6688783"/>
              <a:chExt cx="489186" cy="4891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58142" y="6688783"/>
                <a:ext cx="489186" cy="48918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548663" y="5941768"/>
              <a:ext cx="489186" cy="489181"/>
              <a:chOff x="6548663" y="5941768"/>
              <a:chExt cx="489186" cy="48918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48663" y="5941768"/>
                <a:ext cx="489186" cy="48918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304071" y="5395388"/>
              <a:ext cx="489186" cy="489181"/>
              <a:chOff x="6304071" y="5395388"/>
              <a:chExt cx="489186" cy="48918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04071" y="5395388"/>
                <a:ext cx="489186" cy="489181"/>
              </a:xfrm>
              <a:prstGeom prst="rect">
                <a:avLst/>
              </a:prstGeom>
            </p:spPr>
          </p:pic>
        </p:grpSp>
      </p:grpSp>
      <p:pic>
        <p:nvPicPr>
          <p:cNvPr id="4" name="온라인 미디어 3" title="2022년 7월 15일">
            <a:hlinkClick r:id="" action="ppaction://media"/>
            <a:extLst>
              <a:ext uri="{FF2B5EF4-FFF2-40B4-BE49-F238E27FC236}">
                <a16:creationId xmlns:a16="http://schemas.microsoft.com/office/drawing/2014/main" id="{C3FEB138-EFA4-6BEB-A1C8-FD3C19ED6FA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4724400" y="2012589"/>
            <a:ext cx="12649200" cy="7146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871" y="956193"/>
            <a:ext cx="3551077" cy="10873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8121" y="3753535"/>
            <a:ext cx="3729384" cy="8073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6092" y="5074532"/>
            <a:ext cx="6188298" cy="8073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0149" y="6621204"/>
            <a:ext cx="6995479" cy="8168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83811" y="3753535"/>
            <a:ext cx="4473860" cy="8263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19901" y="5074287"/>
            <a:ext cx="6690498" cy="82636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9902" y="6621204"/>
            <a:ext cx="5089993" cy="8263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휴스타01</cp:lastModifiedBy>
  <cp:revision>3</cp:revision>
  <dcterms:created xsi:type="dcterms:W3CDTF">2022-07-15T12:00:52Z</dcterms:created>
  <dcterms:modified xsi:type="dcterms:W3CDTF">2022-07-15T03:16:27Z</dcterms:modified>
</cp:coreProperties>
</file>