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8976-662A-4C6F-9E28-C550907F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/>
          <a:lstStyle/>
          <a:p>
            <a:r>
              <a:rPr lang="en-US" dirty="0" err="1"/>
              <a:t>Imagina</a:t>
            </a:r>
            <a:r>
              <a:rPr lang="en-US" dirty="0"/>
              <a:t> Painting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CBEA-8A7E-49F5-947D-5428E7AB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/>
          <a:lstStyle/>
          <a:p>
            <a:r>
              <a:rPr lang="en-US" dirty="0" err="1">
                <a:latin typeface="Adobe Caslon Pro" panose="0205050205050A020403" pitchFamily="18" charset="0"/>
              </a:rPr>
              <a:t>ImaginaPainting</a:t>
            </a:r>
            <a:r>
              <a:rPr lang="en-US" dirty="0">
                <a:latin typeface="Adobe Caslon Pro" panose="0205050205050A020403" pitchFamily="18" charset="0"/>
              </a:rPr>
              <a:t> is </a:t>
            </a:r>
            <a:r>
              <a:rPr lang="en-US" dirty="0" err="1">
                <a:latin typeface="Adobe Caslon Pro" panose="0205050205050A020403" pitchFamily="18" charset="0"/>
              </a:rPr>
              <a:t>Ebay</a:t>
            </a:r>
            <a:r>
              <a:rPr lang="en-US" dirty="0">
                <a:latin typeface="Adobe Caslon Pro" panose="0205050205050A020403" pitchFamily="18" charset="0"/>
              </a:rPr>
              <a:t> for artists. It is an ecommerce platform exclusively for artists.</a:t>
            </a:r>
          </a:p>
        </p:txBody>
      </p:sp>
    </p:spTree>
    <p:extLst>
      <p:ext uri="{BB962C8B-B14F-4D97-AF65-F5344CB8AC3E}">
        <p14:creationId xmlns:p14="http://schemas.microsoft.com/office/powerpoint/2010/main" val="345182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7193-5041-434D-93D6-5F5C807E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64252"/>
            <a:ext cx="9291215" cy="1049235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D9C1-C7DF-4B3F-887C-359D8337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413488"/>
            <a:ext cx="10604499" cy="4639994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User login with backend pages for each type of user (buyer, seller, admin)</a:t>
            </a:r>
          </a:p>
          <a:p>
            <a:pPr lvl="2"/>
            <a:r>
              <a:rPr lang="en-US" dirty="0"/>
              <a:t>Admin can approve or reject pending seller accounts, manage buyer and seller accounts, and change the admin’s account details</a:t>
            </a:r>
          </a:p>
          <a:p>
            <a:pPr lvl="2"/>
            <a:r>
              <a:rPr lang="en-US" dirty="0"/>
              <a:t>Buyer can view orders, view and remove favorites, and change account details</a:t>
            </a:r>
          </a:p>
          <a:p>
            <a:pPr lvl="2"/>
            <a:r>
              <a:rPr lang="en-US" dirty="0"/>
              <a:t>Seller can list their artwork, edit their listed artwork, delete their listed artwork, change their public profile details, change their account details, and view orders involving their artwork</a:t>
            </a:r>
          </a:p>
          <a:p>
            <a:pPr lvl="1"/>
            <a:r>
              <a:rPr lang="en-US" dirty="0"/>
              <a:t>Registration pages for buyers and sellers</a:t>
            </a:r>
          </a:p>
          <a:p>
            <a:pPr lvl="1"/>
            <a:r>
              <a:rPr lang="en-US" dirty="0"/>
              <a:t>Products page that allows filtering</a:t>
            </a:r>
          </a:p>
          <a:p>
            <a:pPr lvl="1"/>
            <a:r>
              <a:rPr lang="en-US" dirty="0"/>
              <a:t>Individual product page to see the product details</a:t>
            </a:r>
          </a:p>
          <a:p>
            <a:pPr lvl="1"/>
            <a:r>
              <a:rPr lang="en-US" dirty="0"/>
              <a:t>Seller public page which lists art for sale</a:t>
            </a:r>
          </a:p>
          <a:p>
            <a:pPr lvl="1"/>
            <a:r>
              <a:rPr lang="en-US" dirty="0"/>
              <a:t>Cart page for buyers only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7193-5041-434D-93D6-5F5C807E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D9C1-C7DF-4B3F-887C-359D8337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Back-End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B2051A-F6C5-464C-8119-EB5890C11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26171"/>
              </p:ext>
            </p:extLst>
          </p:nvPr>
        </p:nvGraphicFramePr>
        <p:xfrm>
          <a:off x="1930400" y="3890432"/>
          <a:ext cx="81280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67966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5842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0784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17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Boot REST with jQuery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Spring Boot with </a:t>
                      </a:r>
                      <a:r>
                        <a:rPr lang="en-US" dirty="0" err="1"/>
                        <a:t>Thymeleaf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Data JPA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File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2965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5B98AD-0592-4E74-BBD5-A860F008B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36045"/>
              </p:ext>
            </p:extLst>
          </p:nvPr>
        </p:nvGraphicFramePr>
        <p:xfrm>
          <a:off x="1930400" y="2582242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384628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324025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5263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74952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424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8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AA64A4-B9C9-4ED7-A1FA-37F7E9E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9" y="278523"/>
            <a:ext cx="11374582" cy="63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8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5D5CB0-07CC-4AAF-8A9F-67EA1936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0" y="142123"/>
            <a:ext cx="11072899" cy="65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BDFAD4-1717-419D-B4C5-96BFFFAC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31" y="201007"/>
            <a:ext cx="10450538" cy="64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9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FE0A3EF-9E1F-448C-8F4B-65B3A171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9" y="164621"/>
            <a:ext cx="11419362" cy="65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7193-5041-434D-93D6-5F5C807E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D9C1-C7DF-4B3F-887C-359D8337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did not work with some entities</a:t>
            </a:r>
          </a:p>
          <a:p>
            <a:pPr lvl="1"/>
            <a:r>
              <a:rPr lang="en-US" dirty="0"/>
              <a:t>Used JPA query annotation with native SQL to resolve</a:t>
            </a:r>
          </a:p>
          <a:p>
            <a:r>
              <a:rPr lang="en-US" dirty="0"/>
              <a:t>Uploading files (extra technology)</a:t>
            </a:r>
          </a:p>
          <a:p>
            <a:pPr lvl="1"/>
            <a:r>
              <a:rPr lang="en-US" dirty="0"/>
              <a:t>Trial and error with Stack Overflow</a:t>
            </a:r>
          </a:p>
          <a:p>
            <a:r>
              <a:rPr lang="en-US" dirty="0"/>
              <a:t>Business logic of the application</a:t>
            </a:r>
          </a:p>
          <a:p>
            <a:r>
              <a:rPr lang="en-US" dirty="0"/>
              <a:t>Trying to imitate Amazon when they have thousands of developers</a:t>
            </a:r>
          </a:p>
          <a:p>
            <a:r>
              <a:rPr lang="en-US" dirty="0"/>
              <a:t>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4130662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213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Caslon Pro</vt:lpstr>
      <vt:lpstr>Arial</vt:lpstr>
      <vt:lpstr>Rockwell</vt:lpstr>
      <vt:lpstr>Gallery</vt:lpstr>
      <vt:lpstr>Imagina Painting</vt:lpstr>
      <vt:lpstr>About</vt:lpstr>
      <vt:lpstr>Technologies used</vt:lpstr>
      <vt:lpstr>PowerPoint Presentation</vt:lpstr>
      <vt:lpstr>PowerPoint Presentation</vt:lpstr>
      <vt:lpstr>PowerPoint Presentation</vt:lpstr>
      <vt:lpstr>PowerPoint Presentation</vt:lpstr>
      <vt:lpstr>Challenges and 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Imagina Painting</dc:title>
  <dc:creator>Anthony Bart</dc:creator>
  <cp:lastModifiedBy>Anthony Bart</cp:lastModifiedBy>
  <cp:revision>28</cp:revision>
  <dcterms:created xsi:type="dcterms:W3CDTF">2020-02-17T20:49:02Z</dcterms:created>
  <dcterms:modified xsi:type="dcterms:W3CDTF">2020-02-19T18:09:00Z</dcterms:modified>
</cp:coreProperties>
</file>