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1" r:id="rId5"/>
    <p:sldId id="260" r:id="rId6"/>
    <p:sldId id="259" r:id="rId7"/>
    <p:sldId id="256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2" autoAdjust="0"/>
  </p:normalViewPr>
  <p:slideViewPr>
    <p:cSldViewPr snapToGrid="0">
      <p:cViewPr>
        <p:scale>
          <a:sx n="400" d="100"/>
          <a:sy n="400" d="100"/>
        </p:scale>
        <p:origin x="-7794" y="-10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4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1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D743-7CB8-4D0B-882D-D502BAAD38F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784762" y="1967345"/>
            <a:ext cx="4478777" cy="2078182"/>
            <a:chOff x="2784762" y="1967345"/>
            <a:chExt cx="4478777" cy="2078182"/>
          </a:xfrm>
        </p:grpSpPr>
        <p:sp>
          <p:nvSpPr>
            <p:cNvPr id="2" name="Rectangle 1"/>
            <p:cNvSpPr/>
            <p:nvPr/>
          </p:nvSpPr>
          <p:spPr>
            <a:xfrm rot="2724865">
              <a:off x="1870362" y="2881745"/>
              <a:ext cx="2078182" cy="2493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8123004">
              <a:off x="2839281" y="2066852"/>
              <a:ext cx="4424258" cy="2493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827314" y="290286"/>
            <a:ext cx="6313715" cy="37737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4514897" y="5151194"/>
            <a:ext cx="606378" cy="18463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514897" y="5048247"/>
            <a:ext cx="416719" cy="390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5927772" y="5151193"/>
            <a:ext cx="606378" cy="18463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6117431" y="5048248"/>
            <a:ext cx="416719" cy="390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3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784762" y="1967345"/>
            <a:ext cx="4478777" cy="2078182"/>
            <a:chOff x="2784762" y="1967345"/>
            <a:chExt cx="4478777" cy="2078182"/>
          </a:xfrm>
        </p:grpSpPr>
        <p:sp>
          <p:nvSpPr>
            <p:cNvPr id="2" name="Rectangle 1"/>
            <p:cNvSpPr/>
            <p:nvPr/>
          </p:nvSpPr>
          <p:spPr>
            <a:xfrm rot="2724865">
              <a:off x="1870362" y="2881745"/>
              <a:ext cx="2078182" cy="2493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8123004">
              <a:off x="2839281" y="2066852"/>
              <a:ext cx="4424258" cy="2493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827314" y="290286"/>
            <a:ext cx="6313715" cy="37737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546601" y="5362575"/>
            <a:ext cx="611188" cy="1941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4546600" y="5251297"/>
            <a:ext cx="426243" cy="4167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à coins arrondis 12"/>
          <p:cNvSpPr/>
          <p:nvPr/>
        </p:nvSpPr>
        <p:spPr>
          <a:xfrm>
            <a:off x="5625308" y="5362575"/>
            <a:ext cx="611188" cy="19416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5810253" y="5251297"/>
            <a:ext cx="426243" cy="4167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224787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279395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akina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170179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115571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achini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24787" y="235647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</a:t>
            </a:r>
            <a:r>
              <a:rPr lang="fr-FR" dirty="0" err="1" smtClean="0">
                <a:solidFill>
                  <a:srgbClr val="7F7F7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170179" y="235647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115571" y="23564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Machini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79395" y="235647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Bakina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Menu design 1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257117" y="3353522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11725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202509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147901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257117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02509" y="397745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9147901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11725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224787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79395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170179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115571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224787" y="5718516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170179" y="5718516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115571" y="5718515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79395" y="5718515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4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170179" y="1741768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115571" y="1741768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achini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24787" y="2356479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170179" y="2356479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115571" y="235647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Machini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79395" y="235647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Bakina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Menu design 2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257117" y="3353522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11725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202509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147901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257117" y="3977458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02509" y="3977459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9147901" y="397745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11725" y="3977458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224787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79395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170179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115571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224787" y="5718516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170179" y="5718516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115571" y="5718515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79395" y="5718515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79395" y="1723097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akina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838200" y="337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224787" y="1736472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11725" y="3977457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3224787" y="5718515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279395" y="5718514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257117" y="3977456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202509" y="3977457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170179" y="5718514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311725" y="3977455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3224787" y="5718513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279395" y="5718512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1222292" y="1279236"/>
            <a:ext cx="1393371" cy="783771"/>
            <a:chOff x="2380343" y="3149600"/>
            <a:chExt cx="1393371" cy="783771"/>
          </a:xfrm>
        </p:grpSpPr>
        <p:grpSp>
          <p:nvGrpSpPr>
            <p:cNvPr id="12" name="Groupe 11"/>
            <p:cNvGrpSpPr/>
            <p:nvPr/>
          </p:nvGrpSpPr>
          <p:grpSpPr>
            <a:xfrm>
              <a:off x="2732641" y="3257550"/>
              <a:ext cx="759280" cy="508908"/>
              <a:chOff x="2177143" y="1538523"/>
              <a:chExt cx="3657600" cy="26415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 flipV="1">
                <a:off x="2177143" y="3018972"/>
                <a:ext cx="1117600" cy="116114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/>
              <p:cNvCxnSpPr/>
              <p:nvPr/>
            </p:nvCxnSpPr>
            <p:spPr>
              <a:xfrm flipV="1">
                <a:off x="3081711" y="1538523"/>
                <a:ext cx="2753032" cy="264159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2380343" y="3149600"/>
              <a:ext cx="1393371" cy="78377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222291" y="2493526"/>
            <a:ext cx="1393371" cy="783771"/>
            <a:chOff x="2380343" y="3149600"/>
            <a:chExt cx="1393371" cy="783771"/>
          </a:xfrm>
        </p:grpSpPr>
        <p:sp>
          <p:nvSpPr>
            <p:cNvPr id="24" name="Rectangle 23"/>
            <p:cNvSpPr/>
            <p:nvPr/>
          </p:nvSpPr>
          <p:spPr>
            <a:xfrm>
              <a:off x="2380343" y="3149600"/>
              <a:ext cx="1393371" cy="783771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e 22"/>
            <p:cNvGrpSpPr/>
            <p:nvPr/>
          </p:nvGrpSpPr>
          <p:grpSpPr>
            <a:xfrm>
              <a:off x="2732641" y="3257550"/>
              <a:ext cx="759280" cy="508908"/>
              <a:chOff x="2177143" y="1538523"/>
              <a:chExt cx="3657600" cy="2641591"/>
            </a:xfrm>
          </p:grpSpPr>
          <p:cxnSp>
            <p:nvCxnSpPr>
              <p:cNvPr id="25" name="Connecteur droit 24"/>
              <p:cNvCxnSpPr/>
              <p:nvPr/>
            </p:nvCxnSpPr>
            <p:spPr>
              <a:xfrm flipH="1" flipV="1">
                <a:off x="2177143" y="3018972"/>
                <a:ext cx="1117600" cy="116114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 flipV="1">
                <a:off x="3081711" y="1538523"/>
                <a:ext cx="2753032" cy="264159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à coins arrondis 26"/>
          <p:cNvSpPr/>
          <p:nvPr/>
        </p:nvSpPr>
        <p:spPr>
          <a:xfrm>
            <a:off x="9643501" y="1279235"/>
            <a:ext cx="1393372" cy="783772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9950234" y="1672397"/>
            <a:ext cx="232002" cy="22369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10138013" y="1387185"/>
            <a:ext cx="571501" cy="50890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9643501" y="2494142"/>
            <a:ext cx="1393372" cy="78509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950234" y="2886688"/>
            <a:ext cx="232002" cy="223696"/>
          </a:xfrm>
          <a:prstGeom prst="line">
            <a:avLst/>
          </a:prstGeom>
          <a:ln w="571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10138013" y="2601476"/>
            <a:ext cx="571501" cy="508908"/>
          </a:xfrm>
          <a:prstGeom prst="line">
            <a:avLst/>
          </a:prstGeom>
          <a:ln w="571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6405508" y="3956060"/>
            <a:ext cx="139337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6405507" y="5170352"/>
            <a:ext cx="1393373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460287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4460287" y="5165658"/>
            <a:ext cx="1393373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2841289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2841289" y="5165658"/>
            <a:ext cx="1393373" cy="783770"/>
          </a:xfrm>
          <a:prstGeom prst="roundRec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1222291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1222291" y="5165658"/>
            <a:ext cx="1393373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8024504" y="3951365"/>
            <a:ext cx="139337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8024504" y="5170352"/>
            <a:ext cx="1393373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9643502" y="3951366"/>
            <a:ext cx="152899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9643501" y="5165658"/>
            <a:ext cx="152899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5" name="Titre 1"/>
          <p:cNvSpPr txBox="1">
            <a:spLocks/>
          </p:cNvSpPr>
          <p:nvPr/>
        </p:nvSpPr>
        <p:spPr>
          <a:xfrm>
            <a:off x="838200" y="337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latin typeface="Arial Black" panose="020B0A04020102020204" pitchFamily="34" charset="0"/>
              </a:rPr>
              <a:t>Menu design 2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19" y="4269283"/>
            <a:ext cx="1110031" cy="1450224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9631432" y="5346423"/>
            <a:ext cx="1061441" cy="1333575"/>
          </a:xfrm>
          <a:prstGeom prst="roundRect">
            <a:avLst>
              <a:gd name="adj" fmla="val 940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eur droit 24"/>
          <p:cNvCxnSpPr/>
          <p:nvPr/>
        </p:nvCxnSpPr>
        <p:spPr>
          <a:xfrm>
            <a:off x="9636253" y="6235154"/>
            <a:ext cx="106753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70173" y="3348230"/>
            <a:ext cx="2262909" cy="461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e 29"/>
          <p:cNvGrpSpPr/>
          <p:nvPr/>
        </p:nvGrpSpPr>
        <p:grpSpPr>
          <a:xfrm>
            <a:off x="6856271" y="2608793"/>
            <a:ext cx="1067538" cy="461818"/>
            <a:chOff x="9223248" y="1563163"/>
            <a:chExt cx="1067538" cy="46181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9223248" y="1563163"/>
              <a:ext cx="1067538" cy="46181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9935187" y="1563163"/>
              <a:ext cx="355599" cy="461818"/>
            </a:xfrm>
            <a:prstGeom prst="roundRect">
              <a:avLst>
                <a:gd name="adj" fmla="val 2256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isocèle 7"/>
            <p:cNvSpPr/>
            <p:nvPr/>
          </p:nvSpPr>
          <p:spPr>
            <a:xfrm rot="10800000">
              <a:off x="10054363" y="1749290"/>
              <a:ext cx="117245" cy="895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à coins arrondis 13"/>
          <p:cNvSpPr/>
          <p:nvPr/>
        </p:nvSpPr>
        <p:spPr>
          <a:xfrm>
            <a:off x="9794855" y="4191087"/>
            <a:ext cx="1067537" cy="6749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e 22"/>
          <p:cNvGrpSpPr/>
          <p:nvPr/>
        </p:nvGrpSpPr>
        <p:grpSpPr>
          <a:xfrm>
            <a:off x="8320531" y="3942367"/>
            <a:ext cx="1067537" cy="923636"/>
            <a:chOff x="8314822" y="4024469"/>
            <a:chExt cx="1067537" cy="923636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8314822" y="4024469"/>
              <a:ext cx="1067537" cy="461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8314822" y="4486287"/>
              <a:ext cx="1067537" cy="461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8320531" y="2604720"/>
            <a:ext cx="1067538" cy="461818"/>
            <a:chOff x="7101840" y="2806747"/>
            <a:chExt cx="1067538" cy="461818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7101840" y="2806747"/>
              <a:ext cx="1067537" cy="46181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7813779" y="2806747"/>
              <a:ext cx="355599" cy="461818"/>
            </a:xfrm>
            <a:prstGeom prst="roundRect">
              <a:avLst>
                <a:gd name="adj" fmla="val 2256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isocèle 10"/>
            <p:cNvSpPr/>
            <p:nvPr/>
          </p:nvSpPr>
          <p:spPr>
            <a:xfrm rot="10800000">
              <a:off x="7922164" y="2992874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40584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Design drop down menu language.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974824" y="3275579"/>
            <a:ext cx="1069061" cy="1333575"/>
            <a:chOff x="7100316" y="2883380"/>
            <a:chExt cx="1069061" cy="1333575"/>
          </a:xfrm>
        </p:grpSpPr>
        <p:sp>
          <p:nvSpPr>
            <p:cNvPr id="21" name="Rectangle à coins arrondis 20"/>
            <p:cNvSpPr/>
            <p:nvPr/>
          </p:nvSpPr>
          <p:spPr>
            <a:xfrm>
              <a:off x="7100316" y="2883380"/>
              <a:ext cx="1061441" cy="13335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7101840" y="3754687"/>
              <a:ext cx="106753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974824" y="2342980"/>
            <a:ext cx="1067538" cy="461818"/>
            <a:chOff x="9223248" y="1563163"/>
            <a:chExt cx="1067538" cy="461818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9223248" y="1563163"/>
              <a:ext cx="1067538" cy="461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9935187" y="1563163"/>
              <a:ext cx="355599" cy="461818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isocèle 27"/>
            <p:cNvSpPr/>
            <p:nvPr/>
          </p:nvSpPr>
          <p:spPr>
            <a:xfrm rot="10800000">
              <a:off x="10054363" y="1749290"/>
              <a:ext cx="117245" cy="895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2617254" y="2347421"/>
            <a:ext cx="1067538" cy="461818"/>
            <a:chOff x="7101840" y="2806747"/>
            <a:chExt cx="1067538" cy="461818"/>
          </a:xfrm>
        </p:grpSpPr>
        <p:sp>
          <p:nvSpPr>
            <p:cNvPr id="33" name="Rectangle à coins arrondis 32"/>
            <p:cNvSpPr/>
            <p:nvPr/>
          </p:nvSpPr>
          <p:spPr>
            <a:xfrm>
              <a:off x="7101840" y="2806747"/>
              <a:ext cx="1067537" cy="461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7813779" y="2806747"/>
              <a:ext cx="355599" cy="461818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isocèle 34"/>
            <p:cNvSpPr/>
            <p:nvPr/>
          </p:nvSpPr>
          <p:spPr>
            <a:xfrm rot="10800000">
              <a:off x="7922164" y="2992874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83" y="4708461"/>
            <a:ext cx="1069041" cy="1332814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4012760" y="4191087"/>
            <a:ext cx="1081476" cy="494537"/>
            <a:chOff x="5178773" y="4703249"/>
            <a:chExt cx="1081476" cy="494537"/>
          </a:xfrm>
        </p:grpSpPr>
        <p:grpSp>
          <p:nvGrpSpPr>
            <p:cNvPr id="5" name="Groupe 4"/>
            <p:cNvGrpSpPr/>
            <p:nvPr/>
          </p:nvGrpSpPr>
          <p:grpSpPr>
            <a:xfrm>
              <a:off x="5178773" y="4703249"/>
              <a:ext cx="1081476" cy="494537"/>
              <a:chOff x="9879701" y="3130124"/>
              <a:chExt cx="1081476" cy="494537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9879701" y="3146484"/>
                <a:ext cx="948358" cy="461818"/>
                <a:chOff x="7101841" y="2806747"/>
                <a:chExt cx="948358" cy="461818"/>
              </a:xfrm>
            </p:grpSpPr>
            <p:sp>
              <p:nvSpPr>
                <p:cNvPr id="45" name="Rectangle à coins arrondis 44"/>
                <p:cNvSpPr/>
                <p:nvPr/>
              </p:nvSpPr>
              <p:spPr>
                <a:xfrm>
                  <a:off x="7101841" y="2806747"/>
                  <a:ext cx="707834" cy="46181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riangle isocèle 46"/>
                <p:cNvSpPr/>
                <p:nvPr/>
              </p:nvSpPr>
              <p:spPr>
                <a:xfrm rot="10800000">
                  <a:off x="7922164" y="2992874"/>
                  <a:ext cx="128035" cy="8956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à coins arrondis 42"/>
              <p:cNvSpPr/>
              <p:nvPr/>
            </p:nvSpPr>
            <p:spPr>
              <a:xfrm>
                <a:off x="10592335" y="3130124"/>
                <a:ext cx="368842" cy="494537"/>
              </a:xfrm>
              <a:prstGeom prst="roundRect">
                <a:avLst>
                  <a:gd name="adj" fmla="val 2283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">
                    <a:schemeClr val="bg2">
                      <a:lumMod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sp>
          <p:nvSpPr>
            <p:cNvPr id="48" name="Triangle isocèle 47"/>
            <p:cNvSpPr/>
            <p:nvPr/>
          </p:nvSpPr>
          <p:spPr>
            <a:xfrm rot="10800000">
              <a:off x="6006066" y="4905735"/>
              <a:ext cx="128035" cy="89564"/>
            </a:xfrm>
            <a:prstGeom prst="triangle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890844" y="4252922"/>
            <a:ext cx="1085968" cy="495085"/>
            <a:chOff x="5176239" y="5367552"/>
            <a:chExt cx="1085968" cy="495085"/>
          </a:xfrm>
        </p:grpSpPr>
        <p:grpSp>
          <p:nvGrpSpPr>
            <p:cNvPr id="50" name="Groupe 49"/>
            <p:cNvGrpSpPr/>
            <p:nvPr/>
          </p:nvGrpSpPr>
          <p:grpSpPr>
            <a:xfrm>
              <a:off x="5176239" y="5383913"/>
              <a:ext cx="948358" cy="461818"/>
              <a:chOff x="7101841" y="2806747"/>
              <a:chExt cx="948358" cy="461818"/>
            </a:xfrm>
          </p:grpSpPr>
          <p:sp>
            <p:nvSpPr>
              <p:cNvPr id="52" name="Rectangle à coins arrondis 51"/>
              <p:cNvSpPr/>
              <p:nvPr/>
            </p:nvSpPr>
            <p:spPr>
              <a:xfrm>
                <a:off x="7101841" y="2806747"/>
                <a:ext cx="707834" cy="46181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iangle isocèle 52"/>
              <p:cNvSpPr/>
              <p:nvPr/>
            </p:nvSpPr>
            <p:spPr>
              <a:xfrm rot="10800000">
                <a:off x="7922164" y="2992874"/>
                <a:ext cx="128035" cy="8956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à coins arrondis 41"/>
            <p:cNvSpPr/>
            <p:nvPr/>
          </p:nvSpPr>
          <p:spPr>
            <a:xfrm>
              <a:off x="5884072" y="5367552"/>
              <a:ext cx="378135" cy="495085"/>
            </a:xfrm>
            <a:prstGeom prst="roundRect">
              <a:avLst>
                <a:gd name="adj" fmla="val 26575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">
                  <a:schemeClr val="bg2">
                    <a:lumMod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54" name="Triangle isocèle 53"/>
            <p:cNvSpPr/>
            <p:nvPr/>
          </p:nvSpPr>
          <p:spPr>
            <a:xfrm rot="10800000">
              <a:off x="6003532" y="5570041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10162153" y="2403844"/>
            <a:ext cx="1069061" cy="1333575"/>
            <a:chOff x="7100316" y="2883380"/>
            <a:chExt cx="1069061" cy="1333575"/>
          </a:xfrm>
        </p:grpSpPr>
        <p:sp>
          <p:nvSpPr>
            <p:cNvPr id="56" name="Rectangle à coins arrondis 55"/>
            <p:cNvSpPr/>
            <p:nvPr/>
          </p:nvSpPr>
          <p:spPr>
            <a:xfrm>
              <a:off x="7100316" y="2883380"/>
              <a:ext cx="1061441" cy="1333575"/>
            </a:xfrm>
            <a:prstGeom prst="roundRect">
              <a:avLst>
                <a:gd name="adj" fmla="val 609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7101840" y="3754687"/>
              <a:ext cx="106753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92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0065 0.1363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0065 0.136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peau de la France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13" y="3325785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Flag of Burundi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974" y="3325784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chier:Flag of the United States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835" y="3325784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Flags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71631" y="1690688"/>
            <a:ext cx="1654334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71630" y="4341814"/>
            <a:ext cx="1654334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571630" y="3016251"/>
            <a:ext cx="1654334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656576" y="1690688"/>
            <a:ext cx="165433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656576" y="3016251"/>
            <a:ext cx="165433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656576" y="4341815"/>
            <a:ext cx="165433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539182" y="2267486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Player 1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539182" y="1549674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Player 2</a:t>
            </a:r>
            <a:endParaRPr lang="en-US" sz="2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Play State </a:t>
            </a:r>
            <a:r>
              <a:rPr lang="en-US" dirty="0">
                <a:latin typeface="Arial Black" panose="020B0A04020102020204" pitchFamily="34" charset="0"/>
              </a:rPr>
              <a:t>S</a:t>
            </a:r>
            <a:r>
              <a:rPr lang="en-US" dirty="0" smtClean="0">
                <a:latin typeface="Arial Black" panose="020B0A04020102020204" pitchFamily="34" charset="0"/>
              </a:rPr>
              <a:t>tage </a:t>
            </a:r>
            <a:r>
              <a:rPr lang="en-US" dirty="0">
                <a:latin typeface="Arial Black" panose="020B0A04020102020204" pitchFamily="34" charset="0"/>
              </a:rPr>
              <a:t>B</a:t>
            </a:r>
            <a:r>
              <a:rPr lang="en-US" dirty="0" smtClean="0">
                <a:latin typeface="Arial Black" panose="020B0A04020102020204" pitchFamily="34" charset="0"/>
              </a:rPr>
              <a:t>uttons </a:t>
            </a:r>
            <a:r>
              <a:rPr lang="en-US" dirty="0">
                <a:latin typeface="Arial Black" panose="020B0A04020102020204" pitchFamily="34" charset="0"/>
              </a:rPr>
              <a:t>D</a:t>
            </a:r>
            <a:r>
              <a:rPr lang="en-US" dirty="0" smtClean="0">
                <a:latin typeface="Arial Black" panose="020B0A04020102020204" pitchFamily="34" charset="0"/>
              </a:rPr>
              <a:t>esign 1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539182" y="3963405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Joueur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539182" y="3245593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Joueur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2</a:t>
            </a:r>
            <a:endParaRPr lang="en-US" sz="2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7539182" y="5659324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Umukinyi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wa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7539182" y="4941512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Umukinyi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wa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2</a:t>
            </a:r>
            <a:endParaRPr lang="en-US" sz="2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571630" y="5667376"/>
            <a:ext cx="720000" cy="72000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656576" y="5667377"/>
            <a:ext cx="720000" cy="72000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43670" y="6027376"/>
            <a:ext cx="375920" cy="5080"/>
          </a:xfrm>
          <a:prstGeom prst="straightConnector1">
            <a:avLst/>
          </a:prstGeom>
          <a:ln w="571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3828616" y="6022296"/>
            <a:ext cx="375920" cy="5080"/>
          </a:xfrm>
          <a:prstGeom prst="straightConnector1">
            <a:avLst/>
          </a:prstGeom>
          <a:ln w="57150">
            <a:solidFill>
              <a:srgbClr val="7F7F7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1505964" y="5667376"/>
            <a:ext cx="720000" cy="72000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587455" y="5667376"/>
            <a:ext cx="720000" cy="72000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224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275"/>
          <a:stretch/>
        </p:blipFill>
        <p:spPr>
          <a:xfrm>
            <a:off x="1680897" y="5858134"/>
            <a:ext cx="370133" cy="338483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224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275"/>
          <a:stretch/>
        </p:blipFill>
        <p:spPr>
          <a:xfrm>
            <a:off x="4766070" y="5860674"/>
            <a:ext cx="370133" cy="33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775149" y="1743470"/>
            <a:ext cx="1654334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775149" y="2830247"/>
            <a:ext cx="1654334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775149" y="3917024"/>
            <a:ext cx="1654334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760087" y="1743470"/>
            <a:ext cx="1654334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760087" y="2830247"/>
            <a:ext cx="1654334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760087" y="3917025"/>
            <a:ext cx="1654334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7184491" y="2046477"/>
            <a:ext cx="3814618" cy="783770"/>
            <a:chOff x="7332272" y="2942747"/>
            <a:chExt cx="3814618" cy="783770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7332272" y="3050403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Player 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11116410" y="294274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7184491" y="1384629"/>
            <a:ext cx="3814618" cy="783770"/>
            <a:chOff x="7332272" y="1430177"/>
            <a:chExt cx="3814618" cy="78377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7332272" y="1536268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Player 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16" name="Connecteur droit 15"/>
            <p:cNvCxnSpPr/>
            <p:nvPr/>
          </p:nvCxnSpPr>
          <p:spPr>
            <a:xfrm>
              <a:off x="7365465" y="143017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Play State Stage Buttons Design 2  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7184491" y="3898542"/>
            <a:ext cx="3814618" cy="783770"/>
            <a:chOff x="7332272" y="2942747"/>
            <a:chExt cx="3814618" cy="783770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7332272" y="3050403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Joueur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1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21" name="Connecteur droit 20"/>
            <p:cNvCxnSpPr/>
            <p:nvPr/>
          </p:nvCxnSpPr>
          <p:spPr>
            <a:xfrm>
              <a:off x="11116410" y="294274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7184491" y="3236694"/>
            <a:ext cx="3814618" cy="783770"/>
            <a:chOff x="7332272" y="1430177"/>
            <a:chExt cx="3814618" cy="783770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7332272" y="1536268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Joueur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2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>
              <a:off x="7365465" y="143017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>
            <a:off x="7184491" y="5764873"/>
            <a:ext cx="3814618" cy="783770"/>
            <a:chOff x="7332272" y="2942747"/>
            <a:chExt cx="3814618" cy="783770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7332272" y="3050403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Umukinyi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wa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1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27" name="Connecteur droit 26"/>
            <p:cNvCxnSpPr/>
            <p:nvPr/>
          </p:nvCxnSpPr>
          <p:spPr>
            <a:xfrm>
              <a:off x="11116410" y="294274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7184491" y="5103025"/>
            <a:ext cx="3814618" cy="783770"/>
            <a:chOff x="7332272" y="1430177"/>
            <a:chExt cx="3814618" cy="783770"/>
          </a:xfrm>
        </p:grpSpPr>
        <p:sp>
          <p:nvSpPr>
            <p:cNvPr id="29" name="Rectangle à coins arrondis 28"/>
            <p:cNvSpPr/>
            <p:nvPr/>
          </p:nvSpPr>
          <p:spPr>
            <a:xfrm>
              <a:off x="7332272" y="1536268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Umukinyi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wa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2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7365465" y="143017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à coins arrondis 30"/>
          <p:cNvSpPr/>
          <p:nvPr/>
        </p:nvSpPr>
        <p:spPr>
          <a:xfrm>
            <a:off x="774737" y="5003802"/>
            <a:ext cx="720000" cy="72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760086" y="5003802"/>
            <a:ext cx="720000" cy="72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946777" y="5363802"/>
            <a:ext cx="375920" cy="508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3932126" y="5363802"/>
            <a:ext cx="375920" cy="5080"/>
          </a:xfrm>
          <a:prstGeom prst="straightConnector1">
            <a:avLst/>
          </a:prstGeom>
          <a:ln w="571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1709072" y="5003801"/>
            <a:ext cx="720000" cy="72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694421" y="5003801"/>
            <a:ext cx="720000" cy="72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275"/>
          <a:stretch/>
        </p:blipFill>
        <p:spPr>
          <a:xfrm>
            <a:off x="1884005" y="5194559"/>
            <a:ext cx="370133" cy="33848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224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275"/>
          <a:stretch/>
        </p:blipFill>
        <p:spPr>
          <a:xfrm>
            <a:off x="4869354" y="5194559"/>
            <a:ext cx="370133" cy="33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8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359868" y="2282927"/>
            <a:ext cx="3814618" cy="786818"/>
            <a:chOff x="7184491" y="3895494"/>
            <a:chExt cx="3814618" cy="786818"/>
          </a:xfrm>
          <a:solidFill>
            <a:schemeClr val="bg1"/>
          </a:solidFill>
        </p:grpSpPr>
        <p:grpSp>
          <p:nvGrpSpPr>
            <p:cNvPr id="2" name="Groupe 1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  <a:grpFill/>
          </p:grpSpPr>
          <p:sp>
            <p:nvSpPr>
              <p:cNvPr id="3" name="Rectangle à coins arrondis 2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Waiting for P1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4" name="Connecteur droit 3"/>
              <p:cNvCxnSpPr/>
              <p:nvPr/>
            </p:nvCxnSpPr>
            <p:spPr>
              <a:xfrm>
                <a:off x="11116410" y="2942747"/>
                <a:ext cx="0" cy="783770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Connecteur droit 4"/>
            <p:cNvCxnSpPr/>
            <p:nvPr/>
          </p:nvCxnSpPr>
          <p:spPr>
            <a:xfrm>
              <a:off x="7215175" y="3895494"/>
              <a:ext cx="0" cy="78377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1359868" y="3709732"/>
            <a:ext cx="3814618" cy="786818"/>
            <a:chOff x="7184491" y="3895494"/>
            <a:chExt cx="3814618" cy="78681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8" name="Groupe 7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  <a:grpFill/>
          </p:grpSpPr>
          <p:sp>
            <p:nvSpPr>
              <p:cNvPr id="10" name="Rectangle à coins arrondis 9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tx1"/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En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attente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de P1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11" name="Connecteur droit 10"/>
              <p:cNvCxnSpPr/>
              <p:nvPr/>
            </p:nvCxnSpPr>
            <p:spPr>
              <a:xfrm>
                <a:off x="11116410" y="2942747"/>
                <a:ext cx="0" cy="783770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Connecteur droit 8"/>
            <p:cNvCxnSpPr/>
            <p:nvPr/>
          </p:nvCxnSpPr>
          <p:spPr>
            <a:xfrm>
              <a:off x="7215175" y="3895494"/>
              <a:ext cx="0" cy="78377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1359868" y="5016434"/>
            <a:ext cx="3814618" cy="786818"/>
            <a:chOff x="7184491" y="3895494"/>
            <a:chExt cx="3814618" cy="786818"/>
          </a:xfrm>
        </p:grpSpPr>
        <p:grpSp>
          <p:nvGrpSpPr>
            <p:cNvPr id="18" name="Groupe 17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Turindiriye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umukinyi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wa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1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21" name="Connecteur droit 20"/>
              <p:cNvCxnSpPr/>
              <p:nvPr/>
            </p:nvCxnSpPr>
            <p:spPr>
              <a:xfrm>
                <a:off x="11125554" y="2942747"/>
                <a:ext cx="0" cy="7837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necteur droit 18"/>
            <p:cNvCxnSpPr/>
            <p:nvPr/>
          </p:nvCxnSpPr>
          <p:spPr>
            <a:xfrm>
              <a:off x="7216541" y="3895494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7318708" y="2157489"/>
            <a:ext cx="3814618" cy="786818"/>
            <a:chOff x="7184491" y="3895494"/>
            <a:chExt cx="3814618" cy="786818"/>
          </a:xfrm>
          <a:solidFill>
            <a:schemeClr val="bg1"/>
          </a:solidFill>
        </p:grpSpPr>
        <p:grpSp>
          <p:nvGrpSpPr>
            <p:cNvPr id="23" name="Groupe 22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  <a:grpFill/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Waiting for P2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26" name="Connecteur droit 25"/>
              <p:cNvCxnSpPr/>
              <p:nvPr/>
            </p:nvCxnSpPr>
            <p:spPr>
              <a:xfrm>
                <a:off x="11125554" y="2942747"/>
                <a:ext cx="0" cy="783770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Connecteur droit 23"/>
            <p:cNvCxnSpPr/>
            <p:nvPr/>
          </p:nvCxnSpPr>
          <p:spPr>
            <a:xfrm>
              <a:off x="7216541" y="3895494"/>
              <a:ext cx="0" cy="78377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7318708" y="3589375"/>
            <a:ext cx="3814618" cy="786818"/>
            <a:chOff x="7184491" y="3895494"/>
            <a:chExt cx="3814618" cy="7868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oupe 27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</p:grpSpPr>
          <p:sp>
            <p:nvSpPr>
              <p:cNvPr id="30" name="Rectangle à coins arrondis 29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En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attente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de P2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31" name="Connecteur droit 30"/>
              <p:cNvCxnSpPr/>
              <p:nvPr/>
            </p:nvCxnSpPr>
            <p:spPr>
              <a:xfrm>
                <a:off x="11125554" y="2942747"/>
                <a:ext cx="0" cy="7837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Connecteur droit 28"/>
            <p:cNvCxnSpPr/>
            <p:nvPr/>
          </p:nvCxnSpPr>
          <p:spPr>
            <a:xfrm>
              <a:off x="7216541" y="3895494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/>
          <p:cNvGrpSpPr/>
          <p:nvPr/>
        </p:nvGrpSpPr>
        <p:grpSpPr>
          <a:xfrm>
            <a:off x="7318708" y="5021261"/>
            <a:ext cx="3814618" cy="786818"/>
            <a:chOff x="7184491" y="3895494"/>
            <a:chExt cx="3814618" cy="7868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3" name="Groupe 32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</p:grpSpPr>
          <p:sp>
            <p:nvSpPr>
              <p:cNvPr id="35" name="Rectangle à coins arrondis 34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Turindiriye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umukinyi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wa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2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36" name="Connecteur droit 35"/>
              <p:cNvCxnSpPr/>
              <p:nvPr/>
            </p:nvCxnSpPr>
            <p:spPr>
              <a:xfrm>
                <a:off x="11125554" y="2942747"/>
                <a:ext cx="0" cy="7837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Connecteur droit 33"/>
            <p:cNvCxnSpPr/>
            <p:nvPr/>
          </p:nvCxnSpPr>
          <p:spPr>
            <a:xfrm>
              <a:off x="7216541" y="3895494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re 15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Black" panose="020B0A04020102020204" pitchFamily="34" charset="0"/>
              </a:rPr>
              <a:t>Waiting for player state design 2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95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212</Words>
  <Application>Microsoft Office PowerPoint</Application>
  <PresentationFormat>Grand écran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Segoe UI Black</vt:lpstr>
      <vt:lpstr>Thème Office</vt:lpstr>
      <vt:lpstr>Présentation PowerPoint</vt:lpstr>
      <vt:lpstr>Menu design 1</vt:lpstr>
      <vt:lpstr>Menu design 2</vt:lpstr>
      <vt:lpstr>Présentation PowerPoint</vt:lpstr>
      <vt:lpstr>Design drop down menu language.</vt:lpstr>
      <vt:lpstr>Flags</vt:lpstr>
      <vt:lpstr>Play State Stage Buttons Design 1</vt:lpstr>
      <vt:lpstr>Play State Stage Buttons Design 2 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 Freeman MAHORO</dc:creator>
  <cp:lastModifiedBy>Dan Freeman MAHORO</cp:lastModifiedBy>
  <cp:revision>69</cp:revision>
  <dcterms:created xsi:type="dcterms:W3CDTF">2021-03-22T22:41:01Z</dcterms:created>
  <dcterms:modified xsi:type="dcterms:W3CDTF">2021-05-07T20:35:08Z</dcterms:modified>
</cp:coreProperties>
</file>