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59" r:id="rId5"/>
    <p:sldId id="258" r:id="rId6"/>
    <p:sldId id="261" r:id="rId7"/>
    <p:sldId id="25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24787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79395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170179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Menu design 1</a:t>
            </a:r>
            <a:endParaRPr lang="en-US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70179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Menu design 2</a:t>
            </a:r>
            <a:endParaRPr lang="en-US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79395" y="1723097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Menu design 2</a:t>
            </a:r>
            <a:endParaRPr lang="en-US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3224787" y="173647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11725" y="3977457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224787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79395" y="5718514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57117" y="3977456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202509" y="3977457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170179" y="5718514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725" y="397745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224787" y="5718513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79395" y="5718512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6862368" y="3532878"/>
            <a:ext cx="1069061" cy="1333575"/>
            <a:chOff x="7100316" y="2883380"/>
            <a:chExt cx="1069061" cy="1333575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940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82981" y="3029525"/>
            <a:ext cx="2262909" cy="46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56271" y="2608793"/>
            <a:ext cx="1067538" cy="461818"/>
            <a:chOff x="9223248" y="1563163"/>
            <a:chExt cx="1067538" cy="46181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22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9794855" y="4191087"/>
            <a:ext cx="1067537" cy="6749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>
            <a:off x="8320531" y="3942367"/>
            <a:ext cx="1067537" cy="923636"/>
            <a:chOff x="8314822" y="4024469"/>
            <a:chExt cx="1067537" cy="92363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314822" y="4024469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14822" y="4486287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320531" y="2604720"/>
            <a:ext cx="1067538" cy="461818"/>
            <a:chOff x="7101840" y="2806747"/>
            <a:chExt cx="1067538" cy="46181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2256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058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Design drop down menu language.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4" y="260465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39" y="4193310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0" y="260465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Flags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120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Thème Office</vt:lpstr>
      <vt:lpstr>Menu design 1</vt:lpstr>
      <vt:lpstr>Menu design 2</vt:lpstr>
      <vt:lpstr>Design drop down menu language.</vt:lpstr>
      <vt:lpstr>Flags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27</cp:revision>
  <dcterms:created xsi:type="dcterms:W3CDTF">2021-03-22T22:41:01Z</dcterms:created>
  <dcterms:modified xsi:type="dcterms:W3CDTF">2021-04-10T17:27:36Z</dcterms:modified>
</cp:coreProperties>
</file>