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1" r:id="rId4"/>
    <p:sldId id="260" r:id="rId5"/>
    <p:sldId id="259" r:id="rId6"/>
    <p:sldId id="256" r:id="rId7"/>
    <p:sldId id="262" r:id="rId8"/>
    <p:sldId id="258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72" autoAdjust="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4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9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7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2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5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9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3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1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7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8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D743-7CB8-4D0B-882D-D502BAAD38F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1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0D743-7CB8-4D0B-882D-D502BAAD38FE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4405B-1C14-40D0-B07C-DF37BBF90D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6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224787" y="173254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Dukine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279395" y="173254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Ingene</a:t>
            </a:r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fr-FR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akina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6170179" y="173254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Dukenyure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9115571" y="173254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Kina</a:t>
            </a:r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n’i </a:t>
            </a:r>
            <a:r>
              <a:rPr lang="fr-FR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achini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224787" y="2356479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Du</a:t>
            </a:r>
            <a:r>
              <a:rPr lang="fr-FR" dirty="0" err="1" smtClean="0">
                <a:solidFill>
                  <a:srgbClr val="7F7F7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ki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6170179" y="2356479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Dukenyure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9115571" y="2356480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Kina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n’i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Machini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279395" y="2356478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Ingene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Bakina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Black" panose="020B0A04020102020204" pitchFamily="34" charset="0"/>
              </a:rPr>
              <a:t>Menu design 1</a:t>
            </a:r>
            <a:endParaRPr lang="en-US" b="1" u="sng" dirty="0">
              <a:latin typeface="Arial Black" panose="020B0A04020102020204" pitchFamily="34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3257117" y="3353522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311725" y="335352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How to 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6202509" y="335352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Set up 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board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9147901" y="3353523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VS Computer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3257117" y="3977458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6202509" y="3977459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Set up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board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9147901" y="3977458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VS Computer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311725" y="3977458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How to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3224787" y="5094580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Jouer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279395" y="5094580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Règles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6170179" y="5094580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Placer pions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9115571" y="5094580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Contre CPU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3224787" y="5718516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Jouer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6170179" y="5718516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Placer pions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9115571" y="5718515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Contre CPU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279395" y="5718515"/>
            <a:ext cx="2828924" cy="538163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Règles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34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6170179" y="1741768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Dukenyure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9115571" y="1741768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Kina</a:t>
            </a:r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n’i </a:t>
            </a:r>
            <a:r>
              <a:rPr lang="fr-FR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achini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224787" y="2356479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Dukine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6170179" y="2356479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Dukenyure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9115571" y="2356478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Kina</a:t>
            </a:r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n’i </a:t>
            </a:r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Machini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279395" y="2356478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Ingene</a:t>
            </a:r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Bakina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1325563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Arial Black" panose="020B0A04020102020204" pitchFamily="34" charset="0"/>
              </a:rPr>
              <a:t>Menu design 2</a:t>
            </a:r>
            <a:endParaRPr lang="en-US" b="1" u="sng" dirty="0">
              <a:latin typeface="Arial Black" panose="020B0A04020102020204" pitchFamily="34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3257117" y="3353522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311725" y="3353523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How to 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6202509" y="3353523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Set up 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board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9147901" y="3353523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VS Computer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3257117" y="3977458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6202509" y="3977459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Set up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board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9147901" y="3977458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VS Computer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311725" y="3977458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How to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3224787" y="5094580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Jouer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279395" y="5094580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Règles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6170179" y="5094580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Placer pions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9115571" y="5094580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Contre CPU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3224787" y="5718516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Jouer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6170179" y="5718516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Placer pions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9115571" y="5718515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Contre CPU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279395" y="5718515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Règles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279395" y="1723097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Ingene</a:t>
            </a:r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fr-FR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</a:t>
            </a:r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akina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9" name="Titre 1"/>
          <p:cNvSpPr txBox="1">
            <a:spLocks/>
          </p:cNvSpPr>
          <p:nvPr/>
        </p:nvSpPr>
        <p:spPr>
          <a:xfrm>
            <a:off x="838200" y="337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3224787" y="1736472"/>
            <a:ext cx="2828924" cy="5381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Dukine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311725" y="3977457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How to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3224787" y="5718515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Jouer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279395" y="5718514"/>
            <a:ext cx="2828924" cy="53816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Règles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3257117" y="3977456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6202509" y="3977457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Set up </a:t>
            </a:r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board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6170179" y="5718514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Placer pions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311725" y="3977455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How to </a:t>
            </a:r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3224787" y="5718513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Jouer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279395" y="5718512"/>
            <a:ext cx="2828924" cy="538163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Règles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1222292" y="1279236"/>
            <a:ext cx="1393371" cy="783771"/>
            <a:chOff x="2380343" y="3149600"/>
            <a:chExt cx="1393371" cy="783771"/>
          </a:xfrm>
        </p:grpSpPr>
        <p:grpSp>
          <p:nvGrpSpPr>
            <p:cNvPr id="12" name="Groupe 11"/>
            <p:cNvGrpSpPr/>
            <p:nvPr/>
          </p:nvGrpSpPr>
          <p:grpSpPr>
            <a:xfrm>
              <a:off x="2732641" y="3257550"/>
              <a:ext cx="759280" cy="508908"/>
              <a:chOff x="2177143" y="1538523"/>
              <a:chExt cx="3657600" cy="2641591"/>
            </a:xfrm>
          </p:grpSpPr>
          <p:cxnSp>
            <p:nvCxnSpPr>
              <p:cNvPr id="3" name="Connecteur droit 2"/>
              <p:cNvCxnSpPr/>
              <p:nvPr/>
            </p:nvCxnSpPr>
            <p:spPr>
              <a:xfrm flipH="1" flipV="1">
                <a:off x="2177143" y="3018972"/>
                <a:ext cx="1117600" cy="116114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/>
              <p:cNvCxnSpPr/>
              <p:nvPr/>
            </p:nvCxnSpPr>
            <p:spPr>
              <a:xfrm flipV="1">
                <a:off x="3081711" y="1538523"/>
                <a:ext cx="2753032" cy="264159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2380343" y="3149600"/>
              <a:ext cx="1393371" cy="78377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1222291" y="2493526"/>
            <a:ext cx="1393371" cy="783771"/>
            <a:chOff x="2380343" y="3149600"/>
            <a:chExt cx="1393371" cy="783771"/>
          </a:xfrm>
        </p:grpSpPr>
        <p:sp>
          <p:nvSpPr>
            <p:cNvPr id="24" name="Rectangle 23"/>
            <p:cNvSpPr/>
            <p:nvPr/>
          </p:nvSpPr>
          <p:spPr>
            <a:xfrm>
              <a:off x="2380343" y="3149600"/>
              <a:ext cx="1393371" cy="783771"/>
            </a:xfrm>
            <a:prstGeom prst="rect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e 22"/>
            <p:cNvGrpSpPr/>
            <p:nvPr/>
          </p:nvGrpSpPr>
          <p:grpSpPr>
            <a:xfrm>
              <a:off x="2732641" y="3257550"/>
              <a:ext cx="759280" cy="508908"/>
              <a:chOff x="2177143" y="1538523"/>
              <a:chExt cx="3657600" cy="2641591"/>
            </a:xfrm>
          </p:grpSpPr>
          <p:cxnSp>
            <p:nvCxnSpPr>
              <p:cNvPr id="25" name="Connecteur droit 24"/>
              <p:cNvCxnSpPr/>
              <p:nvPr/>
            </p:nvCxnSpPr>
            <p:spPr>
              <a:xfrm flipH="1" flipV="1">
                <a:off x="2177143" y="3018972"/>
                <a:ext cx="1117600" cy="1161142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>
              <a:xfrm flipV="1">
                <a:off x="3081711" y="1538523"/>
                <a:ext cx="2753032" cy="2641591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Rectangle à coins arrondis 26"/>
          <p:cNvSpPr/>
          <p:nvPr/>
        </p:nvSpPr>
        <p:spPr>
          <a:xfrm>
            <a:off x="9643501" y="1279235"/>
            <a:ext cx="1393372" cy="783772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28" name="Connecteur droit 27"/>
          <p:cNvCxnSpPr/>
          <p:nvPr/>
        </p:nvCxnSpPr>
        <p:spPr>
          <a:xfrm flipH="1" flipV="1">
            <a:off x="9950234" y="1672397"/>
            <a:ext cx="232002" cy="22369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10138013" y="1387185"/>
            <a:ext cx="571501" cy="50890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à coins arrondis 29"/>
          <p:cNvSpPr/>
          <p:nvPr/>
        </p:nvSpPr>
        <p:spPr>
          <a:xfrm>
            <a:off x="9643501" y="2494142"/>
            <a:ext cx="1393372" cy="785091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31" name="Connecteur droit 30"/>
          <p:cNvCxnSpPr/>
          <p:nvPr/>
        </p:nvCxnSpPr>
        <p:spPr>
          <a:xfrm flipH="1" flipV="1">
            <a:off x="9950234" y="2886688"/>
            <a:ext cx="232002" cy="223696"/>
          </a:xfrm>
          <a:prstGeom prst="line">
            <a:avLst/>
          </a:prstGeom>
          <a:ln w="571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10138013" y="2601476"/>
            <a:ext cx="571501" cy="508908"/>
          </a:xfrm>
          <a:prstGeom prst="line">
            <a:avLst/>
          </a:prstGeom>
          <a:ln w="571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à coins arrondis 32"/>
          <p:cNvSpPr/>
          <p:nvPr/>
        </p:nvSpPr>
        <p:spPr>
          <a:xfrm>
            <a:off x="6405508" y="3956060"/>
            <a:ext cx="1393373" cy="783771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Default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6405507" y="5170352"/>
            <a:ext cx="1393373" cy="78377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Default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4460287" y="3956060"/>
            <a:ext cx="1393373" cy="783771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Ibisanzwe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4460287" y="5165658"/>
            <a:ext cx="1393373" cy="78377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Ibisanzwe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2841289" y="3956060"/>
            <a:ext cx="1393373" cy="783771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Basique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2841289" y="5165658"/>
            <a:ext cx="1393373" cy="783770"/>
          </a:xfrm>
          <a:prstGeom prst="roundRect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Basique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1222291" y="3956060"/>
            <a:ext cx="1393373" cy="783771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Default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1222291" y="5165658"/>
            <a:ext cx="1393373" cy="78377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Default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8024504" y="3951365"/>
            <a:ext cx="1393373" cy="783771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Basique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8024504" y="5170352"/>
            <a:ext cx="1393373" cy="78377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Basique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9643502" y="3951366"/>
            <a:ext cx="1528993" cy="783771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Ibisanzwe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9643501" y="5165658"/>
            <a:ext cx="1528994" cy="78377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Ibisanzwe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5" name="Titre 1"/>
          <p:cNvSpPr txBox="1">
            <a:spLocks/>
          </p:cNvSpPr>
          <p:nvPr/>
        </p:nvSpPr>
        <p:spPr>
          <a:xfrm>
            <a:off x="838200" y="3374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 smtClean="0">
                <a:latin typeface="Arial Black" panose="020B0A04020102020204" pitchFamily="34" charset="0"/>
              </a:rPr>
              <a:t>Menu design 2</a:t>
            </a:r>
            <a:endParaRPr lang="en-US" b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50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319" y="4269283"/>
            <a:ext cx="1110031" cy="1450224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9631432" y="5346423"/>
            <a:ext cx="1061441" cy="1333575"/>
          </a:xfrm>
          <a:prstGeom prst="roundRect">
            <a:avLst>
              <a:gd name="adj" fmla="val 940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eur droit 24"/>
          <p:cNvCxnSpPr/>
          <p:nvPr/>
        </p:nvCxnSpPr>
        <p:spPr>
          <a:xfrm>
            <a:off x="9636253" y="6235154"/>
            <a:ext cx="106753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570173" y="3348230"/>
            <a:ext cx="2262909" cy="461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e 29"/>
          <p:cNvGrpSpPr/>
          <p:nvPr/>
        </p:nvGrpSpPr>
        <p:grpSpPr>
          <a:xfrm>
            <a:off x="6856271" y="2608793"/>
            <a:ext cx="1067538" cy="461818"/>
            <a:chOff x="9223248" y="1563163"/>
            <a:chExt cx="1067538" cy="461818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9223248" y="1563163"/>
              <a:ext cx="1067538" cy="46181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9935187" y="1563163"/>
              <a:ext cx="355599" cy="461818"/>
            </a:xfrm>
            <a:prstGeom prst="roundRect">
              <a:avLst>
                <a:gd name="adj" fmla="val 2256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isocèle 7"/>
            <p:cNvSpPr/>
            <p:nvPr/>
          </p:nvSpPr>
          <p:spPr>
            <a:xfrm rot="10800000">
              <a:off x="10054363" y="1749290"/>
              <a:ext cx="117245" cy="8956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à coins arrondis 13"/>
          <p:cNvSpPr/>
          <p:nvPr/>
        </p:nvSpPr>
        <p:spPr>
          <a:xfrm>
            <a:off x="9794855" y="4191087"/>
            <a:ext cx="1067537" cy="6749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e 22"/>
          <p:cNvGrpSpPr/>
          <p:nvPr/>
        </p:nvGrpSpPr>
        <p:grpSpPr>
          <a:xfrm>
            <a:off x="8320531" y="3942367"/>
            <a:ext cx="1067537" cy="923636"/>
            <a:chOff x="8314822" y="4024469"/>
            <a:chExt cx="1067537" cy="923636"/>
          </a:xfrm>
        </p:grpSpPr>
        <p:sp>
          <p:nvSpPr>
            <p:cNvPr id="17" name="Rectangle à coins arrondis 16"/>
            <p:cNvSpPr/>
            <p:nvPr/>
          </p:nvSpPr>
          <p:spPr>
            <a:xfrm>
              <a:off x="8314822" y="4024469"/>
              <a:ext cx="1067537" cy="46181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à coins arrondis 19"/>
            <p:cNvSpPr/>
            <p:nvPr/>
          </p:nvSpPr>
          <p:spPr>
            <a:xfrm>
              <a:off x="8314822" y="4486287"/>
              <a:ext cx="1067537" cy="46181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8320531" y="2604720"/>
            <a:ext cx="1067538" cy="461818"/>
            <a:chOff x="7101840" y="2806747"/>
            <a:chExt cx="1067538" cy="461818"/>
          </a:xfrm>
        </p:grpSpPr>
        <p:sp>
          <p:nvSpPr>
            <p:cNvPr id="9" name="Rectangle à coins arrondis 8"/>
            <p:cNvSpPr/>
            <p:nvPr/>
          </p:nvSpPr>
          <p:spPr>
            <a:xfrm>
              <a:off x="7101840" y="2806747"/>
              <a:ext cx="1067537" cy="46181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7813779" y="2806747"/>
              <a:ext cx="355599" cy="461818"/>
            </a:xfrm>
            <a:prstGeom prst="roundRect">
              <a:avLst>
                <a:gd name="adj" fmla="val 2256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iangle isocèle 10"/>
            <p:cNvSpPr/>
            <p:nvPr/>
          </p:nvSpPr>
          <p:spPr>
            <a:xfrm rot="10800000">
              <a:off x="7922164" y="2992874"/>
              <a:ext cx="128035" cy="8956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40584"/>
            <a:ext cx="10515600" cy="1325563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Arial Black" panose="020B0A04020102020204" pitchFamily="34" charset="0"/>
              </a:rPr>
              <a:t>Design drop down menu language.</a:t>
            </a:r>
            <a:endParaRPr lang="en-US" b="1" u="sng" dirty="0">
              <a:latin typeface="Arial Black" panose="020B0A04020102020204" pitchFamily="34" charset="0"/>
            </a:endParaRPr>
          </a:p>
        </p:txBody>
      </p:sp>
      <p:grpSp>
        <p:nvGrpSpPr>
          <p:cNvPr id="19" name="Groupe 18"/>
          <p:cNvGrpSpPr/>
          <p:nvPr/>
        </p:nvGrpSpPr>
        <p:grpSpPr>
          <a:xfrm>
            <a:off x="974824" y="3275579"/>
            <a:ext cx="1069061" cy="1333575"/>
            <a:chOff x="7100316" y="2883380"/>
            <a:chExt cx="1069061" cy="1333575"/>
          </a:xfrm>
        </p:grpSpPr>
        <p:sp>
          <p:nvSpPr>
            <p:cNvPr id="21" name="Rectangle à coins arrondis 20"/>
            <p:cNvSpPr/>
            <p:nvPr/>
          </p:nvSpPr>
          <p:spPr>
            <a:xfrm>
              <a:off x="7100316" y="2883380"/>
              <a:ext cx="1061441" cy="133357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7101840" y="3754687"/>
              <a:ext cx="1067537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e 23"/>
          <p:cNvGrpSpPr/>
          <p:nvPr/>
        </p:nvGrpSpPr>
        <p:grpSpPr>
          <a:xfrm>
            <a:off x="974824" y="2342980"/>
            <a:ext cx="1067538" cy="461818"/>
            <a:chOff x="9223248" y="1563163"/>
            <a:chExt cx="1067538" cy="461818"/>
          </a:xfrm>
        </p:grpSpPr>
        <p:sp>
          <p:nvSpPr>
            <p:cNvPr id="26" name="Rectangle à coins arrondis 25"/>
            <p:cNvSpPr/>
            <p:nvPr/>
          </p:nvSpPr>
          <p:spPr>
            <a:xfrm>
              <a:off x="9223248" y="1563163"/>
              <a:ext cx="1067538" cy="46181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à coins arrondis 26"/>
            <p:cNvSpPr/>
            <p:nvPr/>
          </p:nvSpPr>
          <p:spPr>
            <a:xfrm>
              <a:off x="9935187" y="1563163"/>
              <a:ext cx="355599" cy="461818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le isocèle 27"/>
            <p:cNvSpPr/>
            <p:nvPr/>
          </p:nvSpPr>
          <p:spPr>
            <a:xfrm rot="10800000">
              <a:off x="10054363" y="1749290"/>
              <a:ext cx="117245" cy="8956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2617254" y="2347421"/>
            <a:ext cx="1067538" cy="461818"/>
            <a:chOff x="7101840" y="2806747"/>
            <a:chExt cx="1067538" cy="461818"/>
          </a:xfrm>
        </p:grpSpPr>
        <p:sp>
          <p:nvSpPr>
            <p:cNvPr id="33" name="Rectangle à coins arrondis 32"/>
            <p:cNvSpPr/>
            <p:nvPr/>
          </p:nvSpPr>
          <p:spPr>
            <a:xfrm>
              <a:off x="7101840" y="2806747"/>
              <a:ext cx="1067537" cy="46181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à coins arrondis 33"/>
            <p:cNvSpPr/>
            <p:nvPr/>
          </p:nvSpPr>
          <p:spPr>
            <a:xfrm>
              <a:off x="7813779" y="2806747"/>
              <a:ext cx="355599" cy="461818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iangle isocèle 34"/>
            <p:cNvSpPr/>
            <p:nvPr/>
          </p:nvSpPr>
          <p:spPr>
            <a:xfrm rot="10800000">
              <a:off x="7922164" y="2992874"/>
              <a:ext cx="128035" cy="8956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Imag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283" y="4708461"/>
            <a:ext cx="1069041" cy="1332814"/>
          </a:xfrm>
          <a:prstGeom prst="rect">
            <a:avLst/>
          </a:prstGeom>
        </p:spPr>
      </p:pic>
      <p:grpSp>
        <p:nvGrpSpPr>
          <p:cNvPr id="15" name="Groupe 14"/>
          <p:cNvGrpSpPr/>
          <p:nvPr/>
        </p:nvGrpSpPr>
        <p:grpSpPr>
          <a:xfrm>
            <a:off x="4012760" y="4191087"/>
            <a:ext cx="1081476" cy="494537"/>
            <a:chOff x="5178773" y="4703249"/>
            <a:chExt cx="1081476" cy="494537"/>
          </a:xfrm>
        </p:grpSpPr>
        <p:grpSp>
          <p:nvGrpSpPr>
            <p:cNvPr id="5" name="Groupe 4"/>
            <p:cNvGrpSpPr/>
            <p:nvPr/>
          </p:nvGrpSpPr>
          <p:grpSpPr>
            <a:xfrm>
              <a:off x="5178773" y="4703249"/>
              <a:ext cx="1081476" cy="494537"/>
              <a:chOff x="9879701" y="3130124"/>
              <a:chExt cx="1081476" cy="494537"/>
            </a:xfrm>
          </p:grpSpPr>
          <p:grpSp>
            <p:nvGrpSpPr>
              <p:cNvPr id="44" name="Groupe 43"/>
              <p:cNvGrpSpPr/>
              <p:nvPr/>
            </p:nvGrpSpPr>
            <p:grpSpPr>
              <a:xfrm>
                <a:off x="9879701" y="3146484"/>
                <a:ext cx="948358" cy="461818"/>
                <a:chOff x="7101841" y="2806747"/>
                <a:chExt cx="948358" cy="461818"/>
              </a:xfrm>
            </p:grpSpPr>
            <p:sp>
              <p:nvSpPr>
                <p:cNvPr id="45" name="Rectangle à coins arrondis 44"/>
                <p:cNvSpPr/>
                <p:nvPr/>
              </p:nvSpPr>
              <p:spPr>
                <a:xfrm>
                  <a:off x="7101841" y="2806747"/>
                  <a:ext cx="707834" cy="461818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Triangle isocèle 46"/>
                <p:cNvSpPr/>
                <p:nvPr/>
              </p:nvSpPr>
              <p:spPr>
                <a:xfrm rot="10800000">
                  <a:off x="7922164" y="2992874"/>
                  <a:ext cx="128035" cy="89564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Rectangle à coins arrondis 42"/>
              <p:cNvSpPr/>
              <p:nvPr/>
            </p:nvSpPr>
            <p:spPr>
              <a:xfrm>
                <a:off x="10592335" y="3130124"/>
                <a:ext cx="368842" cy="494537"/>
              </a:xfrm>
              <a:prstGeom prst="roundRect">
                <a:avLst>
                  <a:gd name="adj" fmla="val 22839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000">
                    <a:schemeClr val="bg2">
                      <a:lumMod val="1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</p:grpSp>
        <p:sp>
          <p:nvSpPr>
            <p:cNvPr id="48" name="Triangle isocèle 47"/>
            <p:cNvSpPr/>
            <p:nvPr/>
          </p:nvSpPr>
          <p:spPr>
            <a:xfrm rot="10800000">
              <a:off x="6006066" y="4905735"/>
              <a:ext cx="128035" cy="89564"/>
            </a:xfrm>
            <a:prstGeom prst="triangle">
              <a:avLst/>
            </a:prstGeom>
            <a:solidFill>
              <a:srgbClr val="7F7F7F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5890844" y="4252922"/>
            <a:ext cx="1085968" cy="495085"/>
            <a:chOff x="5176239" y="5367552"/>
            <a:chExt cx="1085968" cy="495085"/>
          </a:xfrm>
        </p:grpSpPr>
        <p:grpSp>
          <p:nvGrpSpPr>
            <p:cNvPr id="50" name="Groupe 49"/>
            <p:cNvGrpSpPr/>
            <p:nvPr/>
          </p:nvGrpSpPr>
          <p:grpSpPr>
            <a:xfrm>
              <a:off x="5176239" y="5383913"/>
              <a:ext cx="948358" cy="461818"/>
              <a:chOff x="7101841" y="2806747"/>
              <a:chExt cx="948358" cy="461818"/>
            </a:xfrm>
          </p:grpSpPr>
          <p:sp>
            <p:nvSpPr>
              <p:cNvPr id="52" name="Rectangle à coins arrondis 51"/>
              <p:cNvSpPr/>
              <p:nvPr/>
            </p:nvSpPr>
            <p:spPr>
              <a:xfrm>
                <a:off x="7101841" y="2806747"/>
                <a:ext cx="707834" cy="46181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riangle isocèle 52"/>
              <p:cNvSpPr/>
              <p:nvPr/>
            </p:nvSpPr>
            <p:spPr>
              <a:xfrm rot="10800000">
                <a:off x="7922164" y="2992874"/>
                <a:ext cx="128035" cy="8956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 à coins arrondis 41"/>
            <p:cNvSpPr/>
            <p:nvPr/>
          </p:nvSpPr>
          <p:spPr>
            <a:xfrm>
              <a:off x="5884072" y="5367552"/>
              <a:ext cx="378135" cy="495085"/>
            </a:xfrm>
            <a:prstGeom prst="roundRect">
              <a:avLst>
                <a:gd name="adj" fmla="val 26575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">
                  <a:schemeClr val="bg2">
                    <a:lumMod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54" name="Triangle isocèle 53"/>
            <p:cNvSpPr/>
            <p:nvPr/>
          </p:nvSpPr>
          <p:spPr>
            <a:xfrm rot="10800000">
              <a:off x="6003532" y="5570041"/>
              <a:ext cx="128035" cy="8956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e 54"/>
          <p:cNvGrpSpPr/>
          <p:nvPr/>
        </p:nvGrpSpPr>
        <p:grpSpPr>
          <a:xfrm>
            <a:off x="10162153" y="2403844"/>
            <a:ext cx="1069061" cy="1333575"/>
            <a:chOff x="7100316" y="2883380"/>
            <a:chExt cx="1069061" cy="1333575"/>
          </a:xfrm>
        </p:grpSpPr>
        <p:sp>
          <p:nvSpPr>
            <p:cNvPr id="56" name="Rectangle à coins arrondis 55"/>
            <p:cNvSpPr/>
            <p:nvPr/>
          </p:nvSpPr>
          <p:spPr>
            <a:xfrm>
              <a:off x="7100316" y="2883380"/>
              <a:ext cx="1061441" cy="1333575"/>
            </a:xfrm>
            <a:prstGeom prst="roundRect">
              <a:avLst>
                <a:gd name="adj" fmla="val 6094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Connecteur droit 56"/>
            <p:cNvCxnSpPr/>
            <p:nvPr/>
          </p:nvCxnSpPr>
          <p:spPr>
            <a:xfrm>
              <a:off x="7101840" y="3754687"/>
              <a:ext cx="1067537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892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0.00065 0.1363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0.00065 0.1363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peau de la France — Wikipé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113" y="3325785"/>
            <a:ext cx="1959552" cy="11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Flag of Burundi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974" y="3325784"/>
            <a:ext cx="1959552" cy="11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chier:Flag of the United States.svg — Wikipé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835" y="3325784"/>
            <a:ext cx="1959552" cy="11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latin typeface="Arial Black" panose="020B0A04020102020204" pitchFamily="34" charset="0"/>
              </a:rPr>
              <a:t>Flags</a:t>
            </a:r>
            <a:endParaRPr lang="en-US" b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18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848722" y="2039988"/>
            <a:ext cx="1654334" cy="783771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Back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848721" y="5087988"/>
            <a:ext cx="1654334" cy="783771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Subiramwo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848721" y="3563988"/>
            <a:ext cx="1654334" cy="783771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Retour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933667" y="2039988"/>
            <a:ext cx="1654334" cy="78377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Back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933667" y="3563988"/>
            <a:ext cx="1654334" cy="78377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Retour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933667" y="5087989"/>
            <a:ext cx="1654334" cy="783770"/>
          </a:xfrm>
          <a:prstGeom prst="roundRect">
            <a:avLst>
              <a:gd name="adj" fmla="val 4285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chemeClr val="bg2">
                  <a:lumMod val="10000"/>
                </a:schemeClr>
              </a:gs>
            </a:gsLst>
            <a:lin ang="5400000" scaled="1"/>
          </a:gra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Subiramwo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7539182" y="2267486"/>
            <a:ext cx="3814618" cy="555757"/>
          </a:xfrm>
          <a:prstGeom prst="roundRect">
            <a:avLst>
              <a:gd name="adj" fmla="val 2032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270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Player 1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7539182" y="1549674"/>
            <a:ext cx="3814618" cy="555757"/>
          </a:xfrm>
          <a:prstGeom prst="roundRect">
            <a:avLst>
              <a:gd name="adj" fmla="val 2032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Player 2</a:t>
            </a:r>
            <a:endParaRPr lang="en-US" sz="24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Play State </a:t>
            </a:r>
            <a:r>
              <a:rPr lang="en-US" dirty="0">
                <a:latin typeface="Arial Black" panose="020B0A04020102020204" pitchFamily="34" charset="0"/>
              </a:rPr>
              <a:t>S</a:t>
            </a:r>
            <a:r>
              <a:rPr lang="en-US" dirty="0" smtClean="0">
                <a:latin typeface="Arial Black" panose="020B0A04020102020204" pitchFamily="34" charset="0"/>
              </a:rPr>
              <a:t>tage </a:t>
            </a:r>
            <a:r>
              <a:rPr lang="en-US" dirty="0">
                <a:latin typeface="Arial Black" panose="020B0A04020102020204" pitchFamily="34" charset="0"/>
              </a:rPr>
              <a:t>B</a:t>
            </a:r>
            <a:r>
              <a:rPr lang="en-US" dirty="0" smtClean="0">
                <a:latin typeface="Arial Black" panose="020B0A04020102020204" pitchFamily="34" charset="0"/>
              </a:rPr>
              <a:t>uttons </a:t>
            </a:r>
            <a:r>
              <a:rPr lang="en-US" dirty="0">
                <a:latin typeface="Arial Black" panose="020B0A04020102020204" pitchFamily="34" charset="0"/>
              </a:rPr>
              <a:t>D</a:t>
            </a:r>
            <a:r>
              <a:rPr lang="en-US" dirty="0" smtClean="0">
                <a:latin typeface="Arial Black" panose="020B0A04020102020204" pitchFamily="34" charset="0"/>
              </a:rPr>
              <a:t>esign 1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7539182" y="3963405"/>
            <a:ext cx="3814618" cy="555757"/>
          </a:xfrm>
          <a:prstGeom prst="roundRect">
            <a:avLst>
              <a:gd name="adj" fmla="val 2032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270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Joueur</a:t>
            </a:r>
            <a:r>
              <a:rPr lang="en-US" sz="24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7539182" y="3245593"/>
            <a:ext cx="3814618" cy="555757"/>
          </a:xfrm>
          <a:prstGeom prst="roundRect">
            <a:avLst>
              <a:gd name="adj" fmla="val 2032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Joueur</a:t>
            </a:r>
            <a:r>
              <a:rPr lang="en-US" sz="24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</a:t>
            </a:r>
            <a:endParaRPr lang="en-US" sz="24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7539182" y="5659324"/>
            <a:ext cx="3814618" cy="555757"/>
          </a:xfrm>
          <a:prstGeom prst="roundRect">
            <a:avLst>
              <a:gd name="adj" fmla="val 2032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270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Umukinyi</a:t>
            </a:r>
            <a:r>
              <a:rPr lang="en-US" sz="24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wa</a:t>
            </a:r>
            <a:r>
              <a:rPr lang="en-US" sz="24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7539182" y="4941512"/>
            <a:ext cx="3814618" cy="555757"/>
          </a:xfrm>
          <a:prstGeom prst="roundRect">
            <a:avLst>
              <a:gd name="adj" fmla="val 2032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Umukinyi</a:t>
            </a:r>
            <a:r>
              <a:rPr lang="en-US" sz="24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wa</a:t>
            </a:r>
            <a:r>
              <a:rPr lang="en-US" sz="24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</a:t>
            </a:r>
            <a:endParaRPr lang="en-US" sz="24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21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775149" y="1743470"/>
            <a:ext cx="1654334" cy="783771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Back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775149" y="3535484"/>
            <a:ext cx="1654334" cy="783771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Retour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775149" y="5327498"/>
            <a:ext cx="1654334" cy="783771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Subiramwo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760087" y="1743470"/>
            <a:ext cx="1654334" cy="78377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Back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3760087" y="3535484"/>
            <a:ext cx="1654334" cy="78377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Retour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760087" y="5327499"/>
            <a:ext cx="1654334" cy="78377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Subiramwo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17" name="Groupe 16"/>
          <p:cNvGrpSpPr/>
          <p:nvPr/>
        </p:nvGrpSpPr>
        <p:grpSpPr>
          <a:xfrm>
            <a:off x="7184491" y="2046477"/>
            <a:ext cx="3814618" cy="783770"/>
            <a:chOff x="7332272" y="2942747"/>
            <a:chExt cx="3814618" cy="783770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7332272" y="3050403"/>
              <a:ext cx="3814618" cy="555757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0" dist="38100" dir="5400000" algn="t" rotWithShape="0">
                <a:prstClr val="black">
                  <a:alpha val="48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Player </a:t>
              </a:r>
              <a:r>
                <a:rPr lang="en-US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  <a:endParaRPr lang="en-US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11116410" y="2942747"/>
              <a:ext cx="0" cy="7837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>
            <a:off x="7184491" y="1384629"/>
            <a:ext cx="3814618" cy="783770"/>
            <a:chOff x="7332272" y="1430177"/>
            <a:chExt cx="3814618" cy="783770"/>
          </a:xfrm>
        </p:grpSpPr>
        <p:sp>
          <p:nvSpPr>
            <p:cNvPr id="9" name="Rectangle à coins arrondis 8"/>
            <p:cNvSpPr/>
            <p:nvPr/>
          </p:nvSpPr>
          <p:spPr>
            <a:xfrm>
              <a:off x="7332272" y="1536268"/>
              <a:ext cx="3814618" cy="555757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0" dist="38100" dir="5400000" algn="t" rotWithShape="0">
                <a:prstClr val="black">
                  <a:alpha val="48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Black" panose="020B0A02040204020203" pitchFamily="34" charset="0"/>
                  <a:ea typeface="Segoe UI Black" panose="020B0A02040204020203" pitchFamily="34" charset="0"/>
                </a:rPr>
                <a:t>Player </a:t>
              </a:r>
              <a:r>
                <a:rPr lang="en-US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  <a:endParaRPr lang="en-US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cxnSp>
          <p:nvCxnSpPr>
            <p:cNvPr id="16" name="Connecteur droit 15"/>
            <p:cNvCxnSpPr/>
            <p:nvPr/>
          </p:nvCxnSpPr>
          <p:spPr>
            <a:xfrm>
              <a:off x="7365465" y="1430177"/>
              <a:ext cx="0" cy="7837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r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Play State Stage Buttons Design 2  </a:t>
            </a:r>
            <a:endParaRPr lang="en-US" dirty="0">
              <a:latin typeface="Arial Black" panose="020B0A04020102020204" pitchFamily="34" charset="0"/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7184491" y="3898542"/>
            <a:ext cx="3814618" cy="783770"/>
            <a:chOff x="7332272" y="2942747"/>
            <a:chExt cx="3814618" cy="783770"/>
          </a:xfrm>
        </p:grpSpPr>
        <p:sp>
          <p:nvSpPr>
            <p:cNvPr id="20" name="Rectangle à coins arrondis 19"/>
            <p:cNvSpPr/>
            <p:nvPr/>
          </p:nvSpPr>
          <p:spPr>
            <a:xfrm>
              <a:off x="7332272" y="3050403"/>
              <a:ext cx="3814618" cy="555757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0" dist="38100" dir="5400000" algn="t" rotWithShape="0">
                <a:prstClr val="black">
                  <a:alpha val="48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Joueu</a:t>
              </a:r>
              <a:r>
                <a:rPr lang="en-US" dirty="0" err="1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r</a:t>
              </a:r>
              <a:r>
                <a:rPr lang="en-US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en-US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1</a:t>
              </a:r>
              <a:endParaRPr lang="en-US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cxnSp>
          <p:nvCxnSpPr>
            <p:cNvPr id="21" name="Connecteur droit 20"/>
            <p:cNvCxnSpPr/>
            <p:nvPr/>
          </p:nvCxnSpPr>
          <p:spPr>
            <a:xfrm>
              <a:off x="11116410" y="2942747"/>
              <a:ext cx="0" cy="7837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e 21"/>
          <p:cNvGrpSpPr/>
          <p:nvPr/>
        </p:nvGrpSpPr>
        <p:grpSpPr>
          <a:xfrm>
            <a:off x="7184491" y="3236694"/>
            <a:ext cx="3814618" cy="783770"/>
            <a:chOff x="7332272" y="1430177"/>
            <a:chExt cx="3814618" cy="783770"/>
          </a:xfrm>
        </p:grpSpPr>
        <p:sp>
          <p:nvSpPr>
            <p:cNvPr id="23" name="Rectangle à coins arrondis 22"/>
            <p:cNvSpPr/>
            <p:nvPr/>
          </p:nvSpPr>
          <p:spPr>
            <a:xfrm>
              <a:off x="7332272" y="1536268"/>
              <a:ext cx="3814618" cy="555757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0" dist="38100" dir="5400000" algn="t" rotWithShape="0">
                <a:prstClr val="black">
                  <a:alpha val="48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Joueu</a:t>
              </a:r>
              <a:r>
                <a:rPr lang="en-US" dirty="0" err="1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r</a:t>
              </a:r>
              <a:r>
                <a:rPr lang="en-US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en-US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  <a:endParaRPr lang="en-US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cxnSp>
          <p:nvCxnSpPr>
            <p:cNvPr id="24" name="Connecteur droit 23"/>
            <p:cNvCxnSpPr/>
            <p:nvPr/>
          </p:nvCxnSpPr>
          <p:spPr>
            <a:xfrm>
              <a:off x="7365465" y="1430177"/>
              <a:ext cx="0" cy="7837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/>
          <p:cNvGrpSpPr/>
          <p:nvPr/>
        </p:nvGrpSpPr>
        <p:grpSpPr>
          <a:xfrm>
            <a:off x="7184491" y="5764873"/>
            <a:ext cx="3814618" cy="783770"/>
            <a:chOff x="7332272" y="2942747"/>
            <a:chExt cx="3814618" cy="783770"/>
          </a:xfrm>
        </p:grpSpPr>
        <p:sp>
          <p:nvSpPr>
            <p:cNvPr id="26" name="Rectangle à coins arrondis 25"/>
            <p:cNvSpPr/>
            <p:nvPr/>
          </p:nvSpPr>
          <p:spPr>
            <a:xfrm>
              <a:off x="7332272" y="3050403"/>
              <a:ext cx="3814618" cy="555757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0" dist="38100" dir="5400000" algn="t" rotWithShape="0">
                <a:prstClr val="black">
                  <a:alpha val="48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Umukinyi</a:t>
              </a:r>
              <a:r>
                <a:rPr lang="en-US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en-US" dirty="0" err="1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wa</a:t>
              </a:r>
              <a:r>
                <a:rPr lang="en-US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 1</a:t>
              </a:r>
              <a:endParaRPr lang="en-US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cxnSp>
          <p:nvCxnSpPr>
            <p:cNvPr id="27" name="Connecteur droit 26"/>
            <p:cNvCxnSpPr/>
            <p:nvPr/>
          </p:nvCxnSpPr>
          <p:spPr>
            <a:xfrm>
              <a:off x="11116410" y="2942747"/>
              <a:ext cx="0" cy="7837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/>
          <p:cNvGrpSpPr/>
          <p:nvPr/>
        </p:nvGrpSpPr>
        <p:grpSpPr>
          <a:xfrm>
            <a:off x="7184491" y="5103025"/>
            <a:ext cx="3814618" cy="783770"/>
            <a:chOff x="7332272" y="1430177"/>
            <a:chExt cx="3814618" cy="783770"/>
          </a:xfrm>
        </p:grpSpPr>
        <p:sp>
          <p:nvSpPr>
            <p:cNvPr id="29" name="Rectangle à coins arrondis 28"/>
            <p:cNvSpPr/>
            <p:nvPr/>
          </p:nvSpPr>
          <p:spPr>
            <a:xfrm>
              <a:off x="7332272" y="1536268"/>
              <a:ext cx="3814618" cy="555757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127000" dist="38100" dir="5400000" algn="t" rotWithShape="0">
                <a:prstClr val="black">
                  <a:alpha val="48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Umukinyi</a:t>
              </a:r>
              <a:r>
                <a:rPr lang="en-US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en-US" dirty="0" err="1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wa</a:t>
              </a:r>
              <a:r>
                <a:rPr lang="en-US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 </a:t>
              </a:r>
              <a:r>
                <a:rPr lang="en-US" dirty="0" smtClean="0">
                  <a:latin typeface="Segoe UI Black" panose="020B0A02040204020203" pitchFamily="34" charset="0"/>
                  <a:ea typeface="Segoe UI Black" panose="020B0A02040204020203" pitchFamily="34" charset="0"/>
                </a:rPr>
                <a:t>2</a:t>
              </a:r>
              <a:endParaRPr lang="en-US" dirty="0"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cxnSp>
          <p:nvCxnSpPr>
            <p:cNvPr id="30" name="Connecteur droit 29"/>
            <p:cNvCxnSpPr/>
            <p:nvPr/>
          </p:nvCxnSpPr>
          <p:spPr>
            <a:xfrm>
              <a:off x="7365465" y="1430177"/>
              <a:ext cx="0" cy="7837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3485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2784762" y="1967345"/>
            <a:ext cx="4478777" cy="2078182"/>
            <a:chOff x="2784762" y="1967345"/>
            <a:chExt cx="4478777" cy="2078182"/>
          </a:xfrm>
        </p:grpSpPr>
        <p:sp>
          <p:nvSpPr>
            <p:cNvPr id="2" name="Rectangle 1"/>
            <p:cNvSpPr/>
            <p:nvPr/>
          </p:nvSpPr>
          <p:spPr>
            <a:xfrm rot="2724865">
              <a:off x="1870362" y="2881745"/>
              <a:ext cx="2078182" cy="2493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 rot="8123004">
              <a:off x="2839281" y="2066852"/>
              <a:ext cx="4424258" cy="2493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827314" y="290286"/>
            <a:ext cx="6313715" cy="37737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37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595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184</Words>
  <Application>Microsoft Office PowerPoint</Application>
  <PresentationFormat>Grand écran</PresentationFormat>
  <Paragraphs>100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Segoe UI Black</vt:lpstr>
      <vt:lpstr>Thème Office</vt:lpstr>
      <vt:lpstr>Menu design 1</vt:lpstr>
      <vt:lpstr>Menu design 2</vt:lpstr>
      <vt:lpstr>Présentation PowerPoint</vt:lpstr>
      <vt:lpstr>Design drop down menu language.</vt:lpstr>
      <vt:lpstr>Flags</vt:lpstr>
      <vt:lpstr>Play State Stage Buttons Design 1</vt:lpstr>
      <vt:lpstr>Play State Stage Buttons Design 2 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 Freeman MAHORO</dc:creator>
  <cp:lastModifiedBy>Dan Freeman MAHORO</cp:lastModifiedBy>
  <cp:revision>54</cp:revision>
  <dcterms:created xsi:type="dcterms:W3CDTF">2021-03-22T22:41:01Z</dcterms:created>
  <dcterms:modified xsi:type="dcterms:W3CDTF">2021-04-12T20:54:32Z</dcterms:modified>
</cp:coreProperties>
</file>