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0" r:id="rId5"/>
    <p:sldId id="259" r:id="rId6"/>
    <p:sldId id="256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73" d="100"/>
          <a:sy n="73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1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222292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22291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643501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950234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0138013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643501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950234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0138013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405508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405507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60287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460287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841289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841289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222291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22291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024504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024504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643502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643501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9636253" y="623515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70173" y="3348230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Design drop down menu language.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3" y="4708461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3" y="332578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4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35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Flags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71631" y="16906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71630" y="4341814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71630" y="3016251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56576" y="16906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6576" y="3016251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56576" y="4341815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39182" y="2267486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1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39182" y="154967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</a:t>
            </a:r>
            <a:r>
              <a:rPr lang="en-US" dirty="0">
                <a:latin typeface="Arial Black" panose="020B0A04020102020204" pitchFamily="34" charset="0"/>
              </a:rPr>
              <a:t>S</a:t>
            </a:r>
            <a:r>
              <a:rPr lang="en-US" dirty="0" smtClean="0">
                <a:latin typeface="Arial Black" panose="020B0A04020102020204" pitchFamily="34" charset="0"/>
              </a:rPr>
              <a:t>tage </a:t>
            </a:r>
            <a:r>
              <a:rPr lang="en-US" dirty="0">
                <a:latin typeface="Arial Black" panose="020B0A04020102020204" pitchFamily="34" charset="0"/>
              </a:rPr>
              <a:t>B</a:t>
            </a:r>
            <a:r>
              <a:rPr lang="en-US" dirty="0" smtClean="0">
                <a:latin typeface="Arial Black" panose="020B0A04020102020204" pitchFamily="34" charset="0"/>
              </a:rPr>
              <a:t>uttons </a:t>
            </a:r>
            <a:r>
              <a:rPr lang="en-US" dirty="0">
                <a:latin typeface="Arial Black" panose="020B0A04020102020204" pitchFamily="34" charset="0"/>
              </a:rPr>
              <a:t>D</a:t>
            </a:r>
            <a:r>
              <a:rPr lang="en-US" dirty="0" smtClean="0">
                <a:latin typeface="Arial Black" panose="020B0A04020102020204" pitchFamily="34" charset="0"/>
              </a:rPr>
              <a:t>esign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39182" y="3963405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39182" y="3245593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539182" y="565932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539182" y="4941512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71630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56576" y="5667377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43670" y="6027376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828616" y="6022296"/>
            <a:ext cx="375920" cy="5080"/>
          </a:xfrm>
          <a:prstGeom prst="straightConnector1">
            <a:avLst/>
          </a:prstGeom>
          <a:ln w="57150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505964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587455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680897" y="5858134"/>
            <a:ext cx="370133" cy="33848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766070" y="5860674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75149" y="1743470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75149" y="2830247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75149" y="3917024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60087" y="1743470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60087" y="2830247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60087" y="3917025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7184491" y="2046477"/>
            <a:ext cx="3814618" cy="783770"/>
            <a:chOff x="7332272" y="2942747"/>
            <a:chExt cx="3814618" cy="78377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7184491" y="1384629"/>
            <a:ext cx="3814618" cy="783770"/>
            <a:chOff x="7332272" y="1430177"/>
            <a:chExt cx="3814618" cy="78377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Stage Buttons Design 2  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184491" y="3898542"/>
            <a:ext cx="3814618" cy="783770"/>
            <a:chOff x="7332272" y="2942747"/>
            <a:chExt cx="3814618" cy="78377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184491" y="3236694"/>
            <a:ext cx="3814618" cy="783770"/>
            <a:chOff x="7332272" y="1430177"/>
            <a:chExt cx="3814618" cy="78377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84491" y="5764873"/>
            <a:ext cx="3814618" cy="783770"/>
            <a:chOff x="7332272" y="2942747"/>
            <a:chExt cx="3814618" cy="78377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184491" y="5103025"/>
            <a:ext cx="3814618" cy="783770"/>
            <a:chOff x="7332272" y="1430177"/>
            <a:chExt cx="3814618" cy="783770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à coins arrondis 30"/>
          <p:cNvSpPr/>
          <p:nvPr/>
        </p:nvSpPr>
        <p:spPr>
          <a:xfrm>
            <a:off x="774737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60086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46777" y="5363802"/>
            <a:ext cx="375920" cy="508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932126" y="5363802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709072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694421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884005" y="5194559"/>
            <a:ext cx="370133" cy="33848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869354" y="5194559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359868" y="2282927"/>
            <a:ext cx="3814618" cy="786818"/>
            <a:chOff x="7184491" y="3895494"/>
            <a:chExt cx="3814618" cy="786818"/>
          </a:xfrm>
          <a:solidFill>
            <a:schemeClr val="bg1"/>
          </a:solidFill>
        </p:grpSpPr>
        <p:grpSp>
          <p:nvGrpSpPr>
            <p:cNvPr id="2" name="Groupe 1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3" name="Rectangle à coins arrondis 2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4" name="Connecteur droit 3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Connecteur droit 4"/>
            <p:cNvCxnSpPr/>
            <p:nvPr/>
          </p:nvCxnSpPr>
          <p:spPr>
            <a:xfrm>
              <a:off x="7215175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1359868" y="3709732"/>
            <a:ext cx="3814618" cy="786818"/>
            <a:chOff x="7184491" y="3895494"/>
            <a:chExt cx="3814618" cy="78681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8" name="Groupe 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necteur droit 8"/>
            <p:cNvCxnSpPr/>
            <p:nvPr/>
          </p:nvCxnSpPr>
          <p:spPr>
            <a:xfrm>
              <a:off x="7215175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359868" y="5016434"/>
            <a:ext cx="3814618" cy="786818"/>
            <a:chOff x="7184491" y="3895494"/>
            <a:chExt cx="3814618" cy="786818"/>
          </a:xfrm>
        </p:grpSpPr>
        <p:grpSp>
          <p:nvGrpSpPr>
            <p:cNvPr id="18" name="Groupe 1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eur droit 1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318708" y="2157489"/>
            <a:ext cx="3814618" cy="786818"/>
            <a:chOff x="7184491" y="3895494"/>
            <a:chExt cx="3814618" cy="786818"/>
          </a:xfrm>
          <a:solidFill>
            <a:schemeClr val="bg1"/>
          </a:solidFill>
        </p:grpSpPr>
        <p:grpSp>
          <p:nvGrpSpPr>
            <p:cNvPr id="23" name="Groupe 2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2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7318708" y="3589375"/>
            <a:ext cx="3814618" cy="786818"/>
            <a:chOff x="7184491" y="3895494"/>
            <a:chExt cx="3814618" cy="7868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oupe 2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7318708" y="5021261"/>
            <a:ext cx="3814618" cy="786818"/>
            <a:chOff x="7184491" y="3895494"/>
            <a:chExt cx="3814618" cy="7868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3" name="Groupe 3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5" name="Rectangle à coins arrondis 3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3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Black" panose="020B0A04020102020204" pitchFamily="34" charset="0"/>
              </a:rPr>
              <a:t>Waiting for player state design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212</Words>
  <Application>Microsoft Office PowerPoint</Application>
  <PresentationFormat>Grand écran</PresentationFormat>
  <Paragraphs>107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Segoe UI Black</vt:lpstr>
      <vt:lpstr>Thème Office</vt:lpstr>
      <vt:lpstr>Menu design 1</vt:lpstr>
      <vt:lpstr>Menu design 2</vt:lpstr>
      <vt:lpstr>Présentation PowerPoint</vt:lpstr>
      <vt:lpstr>Design drop down menu language.</vt:lpstr>
      <vt:lpstr>Flags</vt:lpstr>
      <vt:lpstr>Play State Stage Buttons Design 1</vt:lpstr>
      <vt:lpstr>Play State Stage Buttons Design 2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66</cp:revision>
  <dcterms:created xsi:type="dcterms:W3CDTF">2021-03-22T22:41:01Z</dcterms:created>
  <dcterms:modified xsi:type="dcterms:W3CDTF">2021-04-19T01:32:02Z</dcterms:modified>
</cp:coreProperties>
</file>